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94660"/>
  </p:normalViewPr>
  <p:slideViewPr>
    <p:cSldViewPr>
      <p:cViewPr varScale="1">
        <p:scale>
          <a:sx n="74" d="100"/>
          <a:sy n="74" d="100"/>
        </p:scale>
        <p:origin x="-9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71121-7F3C-40F1-85E1-B5A28B9265A9}" type="datetimeFigureOut">
              <a:rPr lang="en-US" smtClean="0"/>
              <a:t>9/15/2010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23C57-4AD3-4713-989B-441F08D62D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323C57-4AD3-4713-989B-441F08D62D3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84810D-55CD-4C42-B986-BB8BD929999E}" type="datetimeFigureOut">
              <a:rPr lang="en-US" smtClean="0"/>
              <a:pPr/>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4810D-55CD-4C42-B986-BB8BD929999E}" type="datetimeFigureOut">
              <a:rPr lang="en-US" smtClean="0"/>
              <a:pPr/>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4810D-55CD-4C42-B986-BB8BD929999E}" type="datetimeFigureOut">
              <a:rPr lang="en-US" smtClean="0"/>
              <a:pPr/>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4810D-55CD-4C42-B986-BB8BD929999E}" type="datetimeFigureOut">
              <a:rPr lang="en-US" smtClean="0"/>
              <a:pPr/>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4810D-55CD-4C42-B986-BB8BD929999E}" type="datetimeFigureOut">
              <a:rPr lang="en-US" smtClean="0"/>
              <a:pPr/>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4810D-55CD-4C42-B986-BB8BD929999E}" type="datetimeFigureOut">
              <a:rPr lang="en-US" smtClean="0"/>
              <a:pPr/>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84810D-55CD-4C42-B986-BB8BD929999E}" type="datetimeFigureOut">
              <a:rPr lang="en-US" smtClean="0"/>
              <a:pPr/>
              <a:t>9/15/2010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84810D-55CD-4C42-B986-BB8BD929999E}" type="datetimeFigureOut">
              <a:rPr lang="en-US" smtClean="0"/>
              <a:pPr/>
              <a:t>9/15/2010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4810D-55CD-4C42-B986-BB8BD929999E}" type="datetimeFigureOut">
              <a:rPr lang="en-US" smtClean="0"/>
              <a:pPr/>
              <a:t>9/15/2010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4810D-55CD-4C42-B986-BB8BD929999E}" type="datetimeFigureOut">
              <a:rPr lang="en-US" smtClean="0"/>
              <a:pPr/>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4810D-55CD-4C42-B986-BB8BD929999E}" type="datetimeFigureOut">
              <a:rPr lang="en-US" smtClean="0"/>
              <a:pPr/>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3EC7-3770-48F2-96F7-83894A95F6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4810D-55CD-4C42-B986-BB8BD929999E}" type="datetimeFigureOut">
              <a:rPr lang="en-US" smtClean="0"/>
              <a:pPr/>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13EC7-3770-48F2-96F7-83894A95F6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imgres?imgurl=http://www.medpet.co.za/images/medicox-Jds.gif&amp;imgrefurl=http://www.medpet.co.za/productlist/Medicox.htm&amp;usg=__hrBa70O7YRh6YxxjhsGPGUi5NBA=&amp;h=220&amp;w=195&amp;sz=23&amp;hl=en&amp;start=8&amp;zoom=1&amp;itbs=1&amp;tbnid=PbTmhTbOxrAqTM:&amp;tbnh=107&amp;tbnw=95&amp;prev=/images%3Fq%3Dsulphonamides%26hl%3Den%26gbv%3D2%26tbs%3Disch: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www.google.com/imgres?imgurl=http://www.pharmer.org/files/images/Penicillin%2520VK%2520500mg.jpg&amp;imgrefurl=http://www.pharmer.org/images/domestic/penicillin-gg-950-pvk-500&amp;usg=__Jt1CDKwgVaJKmKKnO74QNYNGSuI=&amp;h=480&amp;w=640&amp;sz=93&amp;hl=en&amp;start=2&amp;zoom=1&amp;itbs=1&amp;tbnid=Lh3nN42Av1P6-M:&amp;tbnh=103&amp;tbnw=137&amp;prev=/images%3Fq%3Dpenicillin%26hl%3Den%26gbv%3D2%26tbs%3Disch:1" TargetMode="Externa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hyperlink" Target="http://www.google.com/imgres?imgurl=http://www.galegalenvintage.com/images/40-mccall3317_z3x4.png&amp;imgrefurl=http://www.galegalenvintage.com/The_Decades.html&amp;usg=__sSGw672IBDK8VEcVYjPDEnLS9nw=&amp;h=504&amp;w=360&amp;sz=163&amp;hl=en&amp;start=1&amp;zoom=1&amp;itbs=1&amp;tbnid=xM5Wsv2X9rWYXM:&amp;tbnh=130&amp;tbnw=93&amp;prev=/images%3Fq%3Dworld%2Bwar%2B2%2Bfashion%26hl%3Den%26gbv%3D2%26tbs%3Disch:1" TargetMode="External"/><Relationship Id="rId7" Type="http://schemas.openxmlformats.org/officeDocument/2006/relationships/hyperlink" Target="http://www.google.com/imgres?imgurl=http://www.living-room.org/images/knickers/knickers3_01.jpg&amp;imgrefurl=http://www.living-room.org/prod_wool_knickers.html&amp;usg=__yz3xxvOvniOg45aGVUfa1Uzr1gw=&amp;h=360&amp;w=270&amp;sz=41&amp;hl=en&amp;start=2&amp;zoom=1&amp;itbs=1&amp;tbnid=6hfGO1-efNIOYM:&amp;tbnh=121&amp;tbnw=91&amp;prev=/images%3Fq%3Dknickers%26hl%3Den%26gbv%3D2%26tbs%3Disch: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http://www.google.com/imgres?imgurl=http://www.fashion-era.com/images/Wedding/1940s_weddings/1945_old_wedding_ndunn.jpg&amp;imgrefurl=http://www.fashion-era.com/Weddings/1945_old_wedding_photos.htm&amp;usg=__VwysO31JOFbYDCCIe0XA6FiDn0Y=&amp;h=359&amp;w=554&amp;sz=47&amp;hl=en&amp;start=3&amp;zoom=1&amp;itbs=1&amp;tbnid=qtk3k7iwGvw-BM:&amp;tbnh=86&amp;tbnw=133&amp;prev=/images%3Fq%3Dworld%2Bwar%2B2%2Bfashion%26hl%3Den%26gbv%3D2%26tbs%3Disch:1" TargetMode="External"/><Relationship Id="rId10" Type="http://schemas.openxmlformats.org/officeDocument/2006/relationships/image" Target="../media/image19.jpeg"/><Relationship Id="rId4" Type="http://schemas.openxmlformats.org/officeDocument/2006/relationships/image" Target="../media/image16.jpeg"/><Relationship Id="rId9" Type="http://schemas.openxmlformats.org/officeDocument/2006/relationships/hyperlink" Target="http://www.google.com/imgres?imgurl=http://www.indigofan.com/indigofan/uploaded_images/DSC08069-768247.jpg&amp;imgrefurl=http://www.indigofan.com/tag/shoes&amp;usg=__cvUntvALbrJO7Zvq-k8McuaPPgs=&amp;h=600&amp;w=800&amp;sz=168&amp;hl=en&amp;start=2&amp;zoom=1&amp;itbs=1&amp;tbnid=azu0l9cVNgo_sM:&amp;tbnh=107&amp;tbnw=143&amp;prev=/images%3Fq%3Dcordovan%2Bshoes%26hl%3Den%26gbv%3D2%26tbs%3Disch: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historylearningsite.co.uk/political_leaders_of_world_war_t.htm" TargetMode="External"/><Relationship Id="rId3" Type="http://schemas.openxmlformats.org/officeDocument/2006/relationships/hyperlink" Target="http://gallery.hd.org/_c/memes/_more2007/_more01/swastika-black-with-white-border-Nazi-symbol-from-tail-of-WWII-World-War-2-warplane-undergoing-restoration-1-DHD.jpg.html" TargetMode="External"/><Relationship Id="rId7" Type="http://schemas.openxmlformats.org/officeDocument/2006/relationships/hyperlink" Target="http://thevillageheathen.wordpress.com/2010/08/02/who-would-you-vote-fo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rootdig.com/draft/worldwartwo.html" TargetMode="External"/><Relationship Id="rId5" Type="http://schemas.openxmlformats.org/officeDocument/2006/relationships/hyperlink" Target="http://www.ncdcr.gov/news/2007/events/showboat.asp" TargetMode="External"/><Relationship Id="rId10" Type="http://schemas.openxmlformats.org/officeDocument/2006/relationships/hyperlink" Target="http://www.fullissue.com/wp-content/uploads/joseph-stalin.jpg" TargetMode="External"/><Relationship Id="rId4" Type="http://schemas.openxmlformats.org/officeDocument/2006/relationships/hyperlink" Target="http://en.wikipedia.org/wiki/Swastika" TargetMode="External"/><Relationship Id="rId9" Type="http://schemas.openxmlformats.org/officeDocument/2006/relationships/hyperlink" Target="http://www.flash-pack.com/wp-content/uploads/2008/01/detail-presidents-truman.p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lyricsdepot.com/glenn-miller/chattanooga-choo-choo.html" TargetMode="External"/><Relationship Id="rId7" Type="http://schemas.openxmlformats.org/officeDocument/2006/relationships/hyperlink" Target="http://media-2.web.britannica.com/eb-media/90/11990-004-FF733365.jp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honors.rit.edu/amitraywiki/images/8/8f/Assembly.jpg" TargetMode="External"/><Relationship Id="rId5" Type="http://schemas.openxmlformats.org/officeDocument/2006/relationships/hyperlink" Target="http://www.google.com/images?hl=en&amp;source=imghp&amp;q=sulphonamides&amp;gbv=2&amp;aq=f&amp;aqi=g1&amp;aql=&amp;oq=&amp;gs_rfai" TargetMode="External"/><Relationship Id="rId4" Type="http://schemas.openxmlformats.org/officeDocument/2006/relationships/hyperlink" Target="http://www.google.com/imghp/"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google.com/imgres?imgurl=http://www.missdidie.com/wp-content/uploads/2009/03/diary.jpg&amp;imgrefurl=http://www.missdidie.com/2009/03/19/anne-frank-diary-of-a-young-girl/&amp;usg=__RpCUxhib9z58avZxLYgiXV--T6U=&amp;h=684&amp;w=409&amp;sz=53&amp;hl=en&amp;start=2&amp;zoom=1&amp;um=1&amp;itbs=1&amp;tbnid=r_yS6xFxeD9VWM:&amp;tbnh=139&amp;tbnw=83&amp;prev=/images%3Fq%3Ddiaries%2Bof%2Banne%2Bfrank%26um%3D1%26hl%3Den%26sa%3DN%26gbv%3D2%26tbs%3Disch:1" TargetMode="External"/><Relationship Id="rId5" Type="http://schemas.openxmlformats.org/officeDocument/2006/relationships/image" Target="../media/image8.jpeg"/><Relationship Id="rId4" Type="http://schemas.openxmlformats.org/officeDocument/2006/relationships/hyperlink" Target="http://images.google.com/imgres?imgurl=http://www.impawards.com/1990/posters/lord_of_the_flies.jpg&amp;imgrefurl=http://www.impawards.com/1990/lord_of_the_flies.html&amp;usg=__E1wRDwcfKPBvElGGeSRliMwRXYo=&amp;h=500&amp;w=333&amp;sz=35&amp;hl=en&amp;start=4&amp;zoom=1&amp;itbs=1&amp;tbnid=QEy8ldWUCY4hwM:&amp;tbnh=130&amp;tbnw=87&amp;prev=/images%3Fq%3Dlord%2Bof%2Bthe%2Bflies%26hl%3Den%26gbv%3D2%26tbs%3Disch: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imgres?imgurl=http://4.bp.blogspot.com/_FiztA8SEimQ/SxFHAYp3WHI/AAAAAAAACFU/m5dDrZ0PdII/s1600/bugsbunny.png&amp;imgrefurl=http://bloggerooing.blogspot.com/&amp;usg=____0CRolr8SssZvm2QFVWC19Klj8=&amp;h=1059&amp;w=864&amp;sz=182&amp;hl=en&amp;start=7&amp;zoom=1&amp;um=1&amp;itbs=1&amp;tbnid=0UpfiqJ2spKfJM:&amp;tbnh=150&amp;tbnw=122&amp;prev=/images%3Fq%3Dbugs%2Bbunny%26um%3D1%26hl%3Den%26sa%3DN%26gbv%3D2%26tbs%3Disch: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Separate Peace</a:t>
            </a:r>
            <a:endParaRPr lang="en-US" dirty="0"/>
          </a:p>
        </p:txBody>
      </p:sp>
      <p:sp>
        <p:nvSpPr>
          <p:cNvPr id="3" name="Subtitle 2"/>
          <p:cNvSpPr>
            <a:spLocks noGrp="1"/>
          </p:cNvSpPr>
          <p:nvPr>
            <p:ph type="subTitle" idx="1"/>
          </p:nvPr>
        </p:nvSpPr>
        <p:spPr/>
        <p:txBody>
          <a:bodyPr/>
          <a:lstStyle/>
          <a:p>
            <a:r>
              <a:rPr lang="en-US" dirty="0" smtClean="0"/>
              <a:t>By Beth Carpenter</a:t>
            </a:r>
            <a:endParaRPr lang="en-US"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Medical Discoveries</a:t>
            </a:r>
            <a:endParaRPr lang="en-US" dirty="0"/>
          </a:p>
        </p:txBody>
      </p:sp>
      <p:pic>
        <p:nvPicPr>
          <p:cNvPr id="12290" name="Picture 2" descr="http://t2.gstatic.com/images?q=tbn:PbTmhTbOxrAqTM:http://www.medpet.co.za/images/medicox-Jds.gif">
            <a:hlinkClick r:id="rId3"/>
          </p:cNvPr>
          <p:cNvPicPr>
            <a:picLocks noChangeAspect="1" noChangeArrowheads="1"/>
          </p:cNvPicPr>
          <p:nvPr/>
        </p:nvPicPr>
        <p:blipFill>
          <a:blip r:embed="rId4" cstate="print"/>
          <a:srcRect/>
          <a:stretch>
            <a:fillRect/>
          </a:stretch>
        </p:blipFill>
        <p:spPr bwMode="auto">
          <a:xfrm>
            <a:off x="838200" y="1752600"/>
            <a:ext cx="2528574" cy="2847976"/>
          </a:xfrm>
          <a:prstGeom prst="rect">
            <a:avLst/>
          </a:prstGeom>
          <a:ln>
            <a:noFill/>
          </a:ln>
          <a:effectLst>
            <a:softEdge rad="112500"/>
          </a:effectLst>
        </p:spPr>
      </p:pic>
      <p:pic>
        <p:nvPicPr>
          <p:cNvPr id="12292" name="Picture 4" descr="http://t3.gstatic.com/images?q=tbn:Lh3nN42Av1P6-M:http://www.pharmer.org/files/images/Penicillin%2520VK%2520500mg.jpg">
            <a:hlinkClick r:id="rId5"/>
          </p:cNvPr>
          <p:cNvPicPr>
            <a:picLocks noChangeAspect="1" noChangeArrowheads="1"/>
          </p:cNvPicPr>
          <p:nvPr/>
        </p:nvPicPr>
        <p:blipFill>
          <a:blip r:embed="rId6" cstate="print"/>
          <a:srcRect/>
          <a:stretch>
            <a:fillRect/>
          </a:stretch>
        </p:blipFill>
        <p:spPr bwMode="auto">
          <a:xfrm>
            <a:off x="4648200" y="1981200"/>
            <a:ext cx="3243305" cy="2438400"/>
          </a:xfrm>
          <a:prstGeom prst="rect">
            <a:avLst/>
          </a:prstGeom>
          <a:ln>
            <a:noFill/>
          </a:ln>
          <a:effectLst>
            <a:softEdge rad="112500"/>
          </a:effectLst>
        </p:spPr>
      </p:pic>
      <p:sp>
        <p:nvSpPr>
          <p:cNvPr id="6" name="TextBox 5"/>
          <p:cNvSpPr txBox="1"/>
          <p:nvPr/>
        </p:nvSpPr>
        <p:spPr>
          <a:xfrm>
            <a:off x="1447800" y="5181600"/>
            <a:ext cx="6248400" cy="646331"/>
          </a:xfrm>
          <a:prstGeom prst="rect">
            <a:avLst/>
          </a:prstGeom>
          <a:noFill/>
        </p:spPr>
        <p:txBody>
          <a:bodyPr wrap="square" rtlCol="0">
            <a:spAutoFit/>
          </a:bodyPr>
          <a:lstStyle/>
          <a:p>
            <a:pPr algn="ctr"/>
            <a:r>
              <a:rPr lang="en-US" dirty="0" err="1" smtClean="0"/>
              <a:t>Sulphonamides</a:t>
            </a:r>
            <a:r>
              <a:rPr lang="en-US" dirty="0" smtClean="0"/>
              <a:t> and Penicillin were tow major medical discoveries that began to work on humans and saved many lives</a:t>
            </a:r>
            <a:endParaRPr lang="en-US" dirty="0"/>
          </a:p>
        </p:txBody>
      </p:sp>
    </p:spTree>
  </p:cSld>
  <p:clrMapOvr>
    <a:masterClrMapping/>
  </p:clrMapOvr>
  <p:transition>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New Inventions</a:t>
            </a:r>
            <a:endParaRPr lang="en-US" dirty="0"/>
          </a:p>
        </p:txBody>
      </p:sp>
      <p:pic>
        <p:nvPicPr>
          <p:cNvPr id="10242" name="Picture 2" descr="https://honors.rit.edu/amitraywiki/images/8/8f/Assembly.jpg"/>
          <p:cNvPicPr>
            <a:picLocks noChangeAspect="1" noChangeArrowheads="1"/>
          </p:cNvPicPr>
          <p:nvPr/>
        </p:nvPicPr>
        <p:blipFill>
          <a:blip r:embed="rId3" cstate="print"/>
          <a:srcRect/>
          <a:stretch>
            <a:fillRect/>
          </a:stretch>
        </p:blipFill>
        <p:spPr bwMode="auto">
          <a:xfrm>
            <a:off x="4604124" y="3048000"/>
            <a:ext cx="3701676" cy="3020568"/>
          </a:xfrm>
          <a:prstGeom prst="rect">
            <a:avLst/>
          </a:prstGeom>
          <a:ln>
            <a:noFill/>
          </a:ln>
          <a:effectLst>
            <a:softEdge rad="112500"/>
          </a:effectLst>
        </p:spPr>
      </p:pic>
      <p:sp>
        <p:nvSpPr>
          <p:cNvPr id="4" name="TextBox 3"/>
          <p:cNvSpPr txBox="1"/>
          <p:nvPr/>
        </p:nvSpPr>
        <p:spPr>
          <a:xfrm>
            <a:off x="457200" y="1981200"/>
            <a:ext cx="4267200" cy="1754326"/>
          </a:xfrm>
          <a:prstGeom prst="rect">
            <a:avLst/>
          </a:prstGeom>
          <a:noFill/>
        </p:spPr>
        <p:txBody>
          <a:bodyPr wrap="square" rtlCol="0">
            <a:spAutoFit/>
          </a:bodyPr>
          <a:lstStyle/>
          <a:p>
            <a:pPr>
              <a:buFont typeface="Arial" pitchFamily="34" charset="0"/>
              <a:buChar char="•"/>
            </a:pPr>
            <a:r>
              <a:rPr lang="en-US" dirty="0" smtClean="0"/>
              <a:t>U</a:t>
            </a:r>
            <a:r>
              <a:rPr lang="en-US" dirty="0" smtClean="0"/>
              <a:t>sed for making car parts and other army machinery and weapons</a:t>
            </a:r>
          </a:p>
          <a:p>
            <a:pPr>
              <a:buFont typeface="Arial" pitchFamily="34" charset="0"/>
              <a:buChar char="•"/>
            </a:pPr>
            <a:endParaRPr lang="en-US" dirty="0" smtClean="0"/>
          </a:p>
          <a:p>
            <a:pPr>
              <a:buFont typeface="Arial" pitchFamily="34" charset="0"/>
              <a:buChar char="•"/>
            </a:pPr>
            <a:r>
              <a:rPr lang="en-US" dirty="0" smtClean="0"/>
              <a:t>Quicker production of items</a:t>
            </a:r>
          </a:p>
          <a:p>
            <a:pPr>
              <a:buFont typeface="Arial" pitchFamily="34" charset="0"/>
              <a:buChar char="•"/>
            </a:pPr>
            <a:endParaRPr lang="en-US" dirty="0" smtClean="0"/>
          </a:p>
          <a:p>
            <a:pPr>
              <a:buFont typeface="Arial" pitchFamily="34" charset="0"/>
              <a:buChar char="•"/>
            </a:pPr>
            <a:r>
              <a:rPr lang="en-US" dirty="0" smtClean="0"/>
              <a:t>More jobs/money</a:t>
            </a:r>
            <a:endParaRPr lang="en-US"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Preparatory </a:t>
            </a:r>
            <a:r>
              <a:rPr lang="en-US" dirty="0" smtClean="0"/>
              <a:t>Schools</a:t>
            </a:r>
            <a:endParaRPr lang="en-US" dirty="0"/>
          </a:p>
        </p:txBody>
      </p:sp>
      <p:pic>
        <p:nvPicPr>
          <p:cNvPr id="8194" name="Picture 2" descr="http://media-2.web.britannica.com/eb-media/90/11990-004-FF733365.jpg"/>
          <p:cNvPicPr>
            <a:picLocks noChangeAspect="1" noChangeArrowheads="1"/>
          </p:cNvPicPr>
          <p:nvPr/>
        </p:nvPicPr>
        <p:blipFill>
          <a:blip r:embed="rId3" cstate="print"/>
          <a:srcRect/>
          <a:stretch>
            <a:fillRect/>
          </a:stretch>
        </p:blipFill>
        <p:spPr bwMode="auto">
          <a:xfrm>
            <a:off x="5105400" y="3581400"/>
            <a:ext cx="3467100" cy="2857500"/>
          </a:xfrm>
          <a:prstGeom prst="rect">
            <a:avLst/>
          </a:prstGeom>
          <a:ln>
            <a:noFill/>
          </a:ln>
          <a:effectLst>
            <a:softEdge rad="112500"/>
          </a:effectLst>
        </p:spPr>
      </p:pic>
      <p:sp>
        <p:nvSpPr>
          <p:cNvPr id="4" name="TextBox 3"/>
          <p:cNvSpPr txBox="1"/>
          <p:nvPr/>
        </p:nvSpPr>
        <p:spPr>
          <a:xfrm>
            <a:off x="914400" y="2286000"/>
            <a:ext cx="3810000" cy="2031325"/>
          </a:xfrm>
          <a:prstGeom prst="rect">
            <a:avLst/>
          </a:prstGeom>
          <a:noFill/>
        </p:spPr>
        <p:txBody>
          <a:bodyPr wrap="square" rtlCol="0">
            <a:spAutoFit/>
          </a:bodyPr>
          <a:lstStyle/>
          <a:p>
            <a:pPr>
              <a:buFont typeface="Arial" pitchFamily="34" charset="0"/>
              <a:buChar char="•"/>
            </a:pPr>
            <a:r>
              <a:rPr lang="en-US" dirty="0" smtClean="0"/>
              <a:t>Picture of Phillips Exeter Academy</a:t>
            </a:r>
          </a:p>
          <a:p>
            <a:pPr>
              <a:buFont typeface="Arial" pitchFamily="34" charset="0"/>
              <a:buChar char="•"/>
            </a:pPr>
            <a:endParaRPr lang="en-US" dirty="0" smtClean="0"/>
          </a:p>
          <a:p>
            <a:pPr>
              <a:buFont typeface="Arial" pitchFamily="34" charset="0"/>
              <a:buChar char="•"/>
            </a:pPr>
            <a:r>
              <a:rPr lang="en-US" dirty="0" smtClean="0"/>
              <a:t>To remember the tree, accident, and summer there</a:t>
            </a:r>
          </a:p>
          <a:p>
            <a:pPr>
              <a:buFont typeface="Arial" pitchFamily="34" charset="0"/>
              <a:buChar char="•"/>
            </a:pPr>
            <a:endParaRPr lang="en-US" dirty="0" smtClean="0"/>
          </a:p>
          <a:p>
            <a:pPr>
              <a:buFont typeface="Arial" pitchFamily="34" charset="0"/>
              <a:buChar char="•"/>
            </a:pPr>
            <a:r>
              <a:rPr lang="en-US" dirty="0" smtClean="0"/>
              <a:t>To look back on 15 MORE years down the road</a:t>
            </a:r>
            <a:endParaRPr lang="en-US" dirty="0"/>
          </a:p>
        </p:txBody>
      </p:sp>
    </p:spTree>
  </p:cSld>
  <p:clrMapOvr>
    <a:masterClrMapping/>
  </p:clrMapOvr>
  <p:transition>
    <p:strips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Common </a:t>
            </a:r>
            <a:r>
              <a:rPr lang="en-US" dirty="0" smtClean="0"/>
              <a:t>Fashion</a:t>
            </a:r>
            <a:endParaRPr lang="en-US" dirty="0"/>
          </a:p>
        </p:txBody>
      </p:sp>
      <p:pic>
        <p:nvPicPr>
          <p:cNvPr id="6146" name="Picture 2" descr="http://t2.gstatic.com/images?q=tbn:xM5Wsv2X9rWYXM:http://www.galegalenvintage.com/images/40-mccall3317_z3x4.png">
            <a:hlinkClick r:id="rId3"/>
          </p:cNvPr>
          <p:cNvPicPr>
            <a:picLocks noChangeAspect="1" noChangeArrowheads="1"/>
          </p:cNvPicPr>
          <p:nvPr/>
        </p:nvPicPr>
        <p:blipFill>
          <a:blip r:embed="rId4" cstate="print"/>
          <a:srcRect/>
          <a:stretch>
            <a:fillRect/>
          </a:stretch>
        </p:blipFill>
        <p:spPr bwMode="auto">
          <a:xfrm rot="21265701">
            <a:off x="914400" y="1828800"/>
            <a:ext cx="1981200" cy="2769419"/>
          </a:xfrm>
          <a:prstGeom prst="rect">
            <a:avLst/>
          </a:prstGeom>
          <a:ln>
            <a:noFill/>
          </a:ln>
          <a:effectLst>
            <a:softEdge rad="112500"/>
          </a:effectLst>
        </p:spPr>
      </p:pic>
      <p:pic>
        <p:nvPicPr>
          <p:cNvPr id="6148" name="Picture 4" descr="http://t3.gstatic.com/images?q=tbn:qtk3k7iwGvw-BM:http://www.fashion-era.com/images/Wedding/1940s_weddings/1945_old_wedding_ndunn.jpg">
            <a:hlinkClick r:id="rId5"/>
          </p:cNvPr>
          <p:cNvPicPr>
            <a:picLocks noChangeAspect="1" noChangeArrowheads="1"/>
          </p:cNvPicPr>
          <p:nvPr/>
        </p:nvPicPr>
        <p:blipFill>
          <a:blip r:embed="rId6" cstate="print"/>
          <a:srcRect/>
          <a:stretch>
            <a:fillRect/>
          </a:stretch>
        </p:blipFill>
        <p:spPr bwMode="auto">
          <a:xfrm>
            <a:off x="4114800" y="1752600"/>
            <a:ext cx="3299633" cy="2133600"/>
          </a:xfrm>
          <a:prstGeom prst="rect">
            <a:avLst/>
          </a:prstGeom>
          <a:ln>
            <a:noFill/>
          </a:ln>
          <a:effectLst>
            <a:softEdge rad="112500"/>
          </a:effectLst>
        </p:spPr>
      </p:pic>
      <p:pic>
        <p:nvPicPr>
          <p:cNvPr id="6150" name="Picture 6" descr="http://t2.gstatic.com/images?q=tbn:6hfGO1-efNIOYM:http://www.living-room.org/images/knickers/knickers3_01.jpg">
            <a:hlinkClick r:id="rId7"/>
          </p:cNvPr>
          <p:cNvPicPr>
            <a:picLocks noChangeAspect="1" noChangeArrowheads="1"/>
          </p:cNvPicPr>
          <p:nvPr/>
        </p:nvPicPr>
        <p:blipFill>
          <a:blip r:embed="rId8" cstate="print"/>
          <a:srcRect/>
          <a:stretch>
            <a:fillRect/>
          </a:stretch>
        </p:blipFill>
        <p:spPr bwMode="auto">
          <a:xfrm rot="847284">
            <a:off x="6483782" y="4277857"/>
            <a:ext cx="1600200" cy="2127740"/>
          </a:xfrm>
          <a:prstGeom prst="rect">
            <a:avLst/>
          </a:prstGeom>
          <a:ln>
            <a:noFill/>
          </a:ln>
          <a:effectLst>
            <a:softEdge rad="112500"/>
          </a:effectLst>
        </p:spPr>
      </p:pic>
      <p:pic>
        <p:nvPicPr>
          <p:cNvPr id="6152" name="Picture 8" descr="http://t0.gstatic.com/images?q=tbn:azu0l9cVNgo_sM:http://www.indigofan.com/indigofan/uploaded_images/DSC08069-768247.jpg">
            <a:hlinkClick r:id="rId9"/>
          </p:cNvPr>
          <p:cNvPicPr>
            <a:picLocks noChangeAspect="1" noChangeArrowheads="1"/>
          </p:cNvPicPr>
          <p:nvPr/>
        </p:nvPicPr>
        <p:blipFill>
          <a:blip r:embed="rId10" cstate="print"/>
          <a:srcRect/>
          <a:stretch>
            <a:fillRect/>
          </a:stretch>
        </p:blipFill>
        <p:spPr bwMode="auto">
          <a:xfrm>
            <a:off x="3429000" y="4572000"/>
            <a:ext cx="1971675" cy="1475311"/>
          </a:xfrm>
          <a:prstGeom prst="rect">
            <a:avLst/>
          </a:prstGeom>
          <a:ln>
            <a:noFill/>
          </a:ln>
          <a:effectLst>
            <a:softEdge rad="112500"/>
          </a:effectLst>
        </p:spPr>
      </p:pic>
      <p:sp>
        <p:nvSpPr>
          <p:cNvPr id="7" name="TextBox 6"/>
          <p:cNvSpPr txBox="1"/>
          <p:nvPr/>
        </p:nvSpPr>
        <p:spPr>
          <a:xfrm>
            <a:off x="533400" y="5486400"/>
            <a:ext cx="2438400" cy="923330"/>
          </a:xfrm>
          <a:prstGeom prst="rect">
            <a:avLst/>
          </a:prstGeom>
          <a:noFill/>
        </p:spPr>
        <p:txBody>
          <a:bodyPr wrap="square" rtlCol="0">
            <a:spAutoFit/>
          </a:bodyPr>
          <a:lstStyle/>
          <a:p>
            <a:pPr>
              <a:buFont typeface="Arial" pitchFamily="34" charset="0"/>
              <a:buChar char="•"/>
            </a:pPr>
            <a:r>
              <a:rPr lang="en-US" dirty="0" smtClean="0"/>
              <a:t>Pieces of clothing to remember how we dressed</a:t>
            </a:r>
            <a:endParaRPr lang="en-US"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a:bodyPr>
          <a:lstStyle/>
          <a:p>
            <a:r>
              <a:rPr lang="en-US" sz="1900" dirty="0" smtClean="0"/>
              <a:t>1a.</a:t>
            </a:r>
            <a:r>
              <a:rPr lang="en-US" sz="1900" dirty="0" smtClean="0">
                <a:hlinkClick r:id="rId3"/>
              </a:rPr>
              <a:t>http://gallery.hd.org/_c/memes/_more2007/_more01/swastika-black-with-white-border-Nazi-symbol-from-tail-of-WWII-World-War-2-warplane-undergoing-restoration-1-DHD.jpg.html</a:t>
            </a:r>
            <a:endParaRPr lang="en-US" sz="1900" dirty="0" smtClean="0"/>
          </a:p>
          <a:p>
            <a:pPr>
              <a:buNone/>
            </a:pPr>
            <a:r>
              <a:rPr lang="en-US" sz="1900" dirty="0" smtClean="0"/>
              <a:t>	    1b.</a:t>
            </a:r>
            <a:r>
              <a:rPr lang="en-US" sz="1900" dirty="0" smtClean="0">
                <a:hlinkClick r:id="rId4"/>
              </a:rPr>
              <a:t>http://en.wikipedia.org/wiki/Swastika</a:t>
            </a:r>
            <a:endParaRPr lang="en-US" sz="1900" dirty="0" smtClean="0"/>
          </a:p>
          <a:p>
            <a:pPr>
              <a:buNone/>
            </a:pPr>
            <a:r>
              <a:rPr lang="en-US" sz="1900" dirty="0" smtClean="0"/>
              <a:t>	2.</a:t>
            </a:r>
            <a:r>
              <a:rPr lang="en-US" sz="1900" dirty="0" smtClean="0">
                <a:hlinkClick r:id="rId5"/>
              </a:rPr>
              <a:t>http://www.ncdcr.gov/news/2007/events/showboat.asp</a:t>
            </a:r>
            <a:endParaRPr lang="en-US" sz="1900" dirty="0" smtClean="0"/>
          </a:p>
          <a:p>
            <a:r>
              <a:rPr lang="en-US" sz="1900" dirty="0" smtClean="0"/>
              <a:t>3.</a:t>
            </a:r>
            <a:r>
              <a:rPr lang="en-US" sz="1900" dirty="0" smtClean="0">
                <a:hlinkClick r:id="rId6"/>
              </a:rPr>
              <a:t>http://www.rootdig.com/draft/worldwartwo.html</a:t>
            </a:r>
            <a:endParaRPr lang="en-US" sz="1900" dirty="0" smtClean="0"/>
          </a:p>
          <a:p>
            <a:r>
              <a:rPr lang="en-US" sz="1900" dirty="0" smtClean="0"/>
              <a:t>4a.</a:t>
            </a:r>
            <a:r>
              <a:rPr lang="en-US" sz="1900" dirty="0" smtClean="0">
                <a:hlinkClick r:id="rId7"/>
              </a:rPr>
              <a:t>http://</a:t>
            </a:r>
            <a:r>
              <a:rPr lang="en-US" sz="1900" dirty="0" err="1" smtClean="0">
                <a:hlinkClick r:id="rId7"/>
              </a:rPr>
              <a:t>thevillageheathen.wordpress.com</a:t>
            </a:r>
            <a:r>
              <a:rPr lang="en-US" sz="1900" dirty="0" smtClean="0">
                <a:hlinkClick r:id="rId7"/>
              </a:rPr>
              <a:t>/2010/08/02/who-would-you-vote-for/</a:t>
            </a:r>
            <a:endParaRPr lang="en-US" sz="1900" dirty="0" smtClean="0"/>
          </a:p>
          <a:p>
            <a:pPr>
              <a:buNone/>
            </a:pPr>
            <a:r>
              <a:rPr lang="en-US" sz="1900" dirty="0" smtClean="0"/>
              <a:t>           4b. </a:t>
            </a:r>
            <a:r>
              <a:rPr lang="en-US" sz="1900" dirty="0" smtClean="0">
                <a:hlinkClick r:id="rId8"/>
              </a:rPr>
              <a:t>http://</a:t>
            </a:r>
            <a:r>
              <a:rPr lang="en-US" sz="1900" dirty="0" smtClean="0">
                <a:hlinkClick r:id="rId8"/>
              </a:rPr>
              <a:t>www.historylearningsite.co.uk/political_leaders_of_world_war_t.htm</a:t>
            </a:r>
            <a:endParaRPr lang="en-US" sz="1900" dirty="0" smtClean="0"/>
          </a:p>
          <a:p>
            <a:pPr>
              <a:buNone/>
            </a:pPr>
            <a:r>
              <a:rPr lang="en-US" sz="1900" dirty="0" smtClean="0"/>
              <a:t>	     4c. </a:t>
            </a:r>
            <a:r>
              <a:rPr lang="en-US" sz="1900" dirty="0" smtClean="0">
                <a:hlinkClick r:id="rId9"/>
              </a:rPr>
              <a:t>http://</a:t>
            </a:r>
            <a:r>
              <a:rPr lang="en-US" sz="1900" dirty="0" smtClean="0">
                <a:hlinkClick r:id="rId9"/>
              </a:rPr>
              <a:t>www.flash-pack.com/wp-content/uploads/2008/01/detail-presidents-truman.png</a:t>
            </a:r>
            <a:endParaRPr lang="en-US" sz="1900" dirty="0" smtClean="0"/>
          </a:p>
          <a:p>
            <a:pPr>
              <a:buNone/>
            </a:pPr>
            <a:r>
              <a:rPr lang="en-US" sz="1900" dirty="0" smtClean="0"/>
              <a:t>	     4d. </a:t>
            </a:r>
            <a:r>
              <a:rPr lang="en-US" sz="1900" dirty="0" smtClean="0">
                <a:hlinkClick r:id="rId10"/>
              </a:rPr>
              <a:t>http://</a:t>
            </a:r>
            <a:r>
              <a:rPr lang="en-US" sz="1900" dirty="0" smtClean="0">
                <a:hlinkClick r:id="rId10"/>
              </a:rPr>
              <a:t>www.fullissue.com/wp-content/uploads/joseph-stalin.jpg</a:t>
            </a:r>
            <a:endParaRPr lang="en-US" sz="1900" dirty="0" smtClean="0"/>
          </a:p>
          <a:p>
            <a:pPr>
              <a:buNone/>
            </a:pPr>
            <a:endParaRPr lang="en-US" sz="1900" dirty="0" smtClean="0"/>
          </a:p>
          <a:p>
            <a:pPr>
              <a:buNone/>
            </a:pPr>
            <a:endParaRPr lang="en-US" sz="1900" dirty="0" smtClean="0"/>
          </a:p>
          <a:p>
            <a:pPr>
              <a:buNone/>
            </a:pPr>
            <a:endParaRPr lang="en-US" sz="2000" dirty="0" smtClean="0"/>
          </a:p>
          <a:p>
            <a:endParaRPr lang="en-US" sz="2000" dirty="0" smtClean="0"/>
          </a:p>
          <a:p>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a:bodyPr>
          <a:lstStyle/>
          <a:p>
            <a:pPr>
              <a:buNone/>
            </a:pPr>
            <a:endParaRPr lang="en-US" sz="1900" dirty="0" smtClean="0"/>
          </a:p>
          <a:p>
            <a:pPr>
              <a:buNone/>
            </a:pPr>
            <a:endParaRPr lang="en-US" sz="1900" dirty="0"/>
          </a:p>
        </p:txBody>
      </p:sp>
      <p:sp>
        <p:nvSpPr>
          <p:cNvPr id="4" name="TextBox 3"/>
          <p:cNvSpPr txBox="1"/>
          <p:nvPr/>
        </p:nvSpPr>
        <p:spPr>
          <a:xfrm>
            <a:off x="914400" y="1447800"/>
            <a:ext cx="7543800" cy="7525137"/>
          </a:xfrm>
          <a:prstGeom prst="rect">
            <a:avLst/>
          </a:prstGeom>
          <a:noFill/>
        </p:spPr>
        <p:txBody>
          <a:bodyPr wrap="square" rtlCol="0">
            <a:spAutoFit/>
          </a:bodyPr>
          <a:lstStyle/>
          <a:p>
            <a:pPr>
              <a:buFont typeface="Arial" pitchFamily="34" charset="0"/>
              <a:buChar char="•"/>
            </a:pPr>
            <a:r>
              <a:rPr lang="en-US" sz="2400" dirty="0" smtClean="0"/>
              <a:t>5. </a:t>
            </a:r>
            <a:r>
              <a:rPr lang="en-US" sz="2400" dirty="0" smtClean="0">
                <a:hlinkClick r:id="rId3"/>
              </a:rPr>
              <a:t>http</a:t>
            </a:r>
            <a:r>
              <a:rPr lang="en-US" sz="2400" dirty="0" smtClean="0">
                <a:hlinkClick r:id="rId3"/>
              </a:rPr>
              <a:t>://</a:t>
            </a:r>
            <a:r>
              <a:rPr lang="en-US" sz="2400" dirty="0" smtClean="0">
                <a:hlinkClick r:id="rId3"/>
              </a:rPr>
              <a:t>www.lyricsdepot.com/glenn-miller/chattanooga-choo-choo.html</a:t>
            </a:r>
            <a:endParaRPr lang="en-US" sz="2400" dirty="0" smtClean="0"/>
          </a:p>
          <a:p>
            <a:pPr>
              <a:buFont typeface="Arial" pitchFamily="34" charset="0"/>
              <a:buChar char="•"/>
            </a:pPr>
            <a:r>
              <a:rPr lang="en-US" sz="2400" dirty="0" smtClean="0"/>
              <a:t>6. </a:t>
            </a:r>
            <a:r>
              <a:rPr lang="en-US" sz="2400" dirty="0" smtClean="0">
                <a:hlinkClick r:id="rId4"/>
              </a:rPr>
              <a:t>www.google.com/imghp/</a:t>
            </a:r>
            <a:endParaRPr lang="en-US" sz="2400" dirty="0" smtClean="0"/>
          </a:p>
          <a:p>
            <a:pPr>
              <a:buFont typeface="Arial" pitchFamily="34" charset="0"/>
              <a:buChar char="•"/>
            </a:pPr>
            <a:r>
              <a:rPr lang="en-US" sz="2400" dirty="0" smtClean="0"/>
              <a:t>7. </a:t>
            </a:r>
            <a:r>
              <a:rPr lang="en-US" sz="2400" dirty="0" smtClean="0">
                <a:hlinkClick r:id="rId4"/>
              </a:rPr>
              <a:t>www.google.com/imghp/</a:t>
            </a:r>
            <a:endParaRPr lang="en-US" sz="2400" dirty="0" smtClean="0"/>
          </a:p>
          <a:p>
            <a:pPr>
              <a:buFont typeface="Arial" pitchFamily="34" charset="0"/>
              <a:buChar char="•"/>
            </a:pPr>
            <a:r>
              <a:rPr lang="en-US" sz="2400" dirty="0" smtClean="0"/>
              <a:t>8. </a:t>
            </a:r>
            <a:r>
              <a:rPr lang="en-US" sz="2400" dirty="0" smtClean="0">
                <a:hlinkClick r:id="rId5"/>
              </a:rPr>
              <a:t>http://www.google.com/images?hl=en&amp;source=imghp&amp;q=sulphonamides&amp;gbv=2&amp;aq=f&amp;aqi=g1&amp;aql=&amp;oq=&amp;gs_rfai</a:t>
            </a:r>
            <a:r>
              <a:rPr lang="en-US" sz="2400" dirty="0" smtClean="0"/>
              <a:t>=</a:t>
            </a:r>
          </a:p>
          <a:p>
            <a:pPr>
              <a:buFont typeface="Arial" pitchFamily="34" charset="0"/>
              <a:buChar char="•"/>
            </a:pPr>
            <a:r>
              <a:rPr lang="en-US" sz="2400" dirty="0" smtClean="0"/>
              <a:t>9. </a:t>
            </a:r>
            <a:r>
              <a:rPr lang="en-US" sz="2400" dirty="0" smtClean="0">
                <a:hlinkClick r:id="rId6"/>
              </a:rPr>
              <a:t>https://</a:t>
            </a:r>
            <a:r>
              <a:rPr lang="en-US" sz="2400" dirty="0" smtClean="0">
                <a:hlinkClick r:id="rId6"/>
              </a:rPr>
              <a:t>honors.rit.edu/amitraywiki/images/8/8f/Assembly.jpg</a:t>
            </a:r>
            <a:endParaRPr lang="en-US" sz="2400" dirty="0" smtClean="0"/>
          </a:p>
          <a:p>
            <a:pPr>
              <a:buFont typeface="Arial" pitchFamily="34" charset="0"/>
              <a:buChar char="•"/>
            </a:pPr>
            <a:r>
              <a:rPr lang="en-US" sz="2400" dirty="0" smtClean="0"/>
              <a:t>10. </a:t>
            </a:r>
            <a:r>
              <a:rPr lang="en-US" sz="2400" dirty="0" smtClean="0">
                <a:hlinkClick r:id="rId7"/>
              </a:rPr>
              <a:t>http://</a:t>
            </a:r>
            <a:r>
              <a:rPr lang="en-US" sz="2400" dirty="0" smtClean="0">
                <a:hlinkClick r:id="rId7"/>
              </a:rPr>
              <a:t>media-2.web.britannica.com/eb-media/90/11990-004-FF733365.jpg</a:t>
            </a:r>
            <a:endParaRPr lang="en-US" sz="2400" dirty="0" smtClean="0"/>
          </a:p>
          <a:p>
            <a:pPr>
              <a:buFont typeface="Arial" pitchFamily="34" charset="0"/>
              <a:buChar char="•"/>
            </a:pPr>
            <a:r>
              <a:rPr lang="en-US" sz="2400" dirty="0" smtClean="0"/>
              <a:t>11. </a:t>
            </a:r>
            <a:r>
              <a:rPr lang="en-US" sz="2400" dirty="0" smtClean="0">
                <a:hlinkClick r:id="rId4"/>
              </a:rPr>
              <a:t>www.google.com/imghp/</a:t>
            </a:r>
            <a:endParaRPr lang="en-US" sz="2400" dirty="0" smtClean="0"/>
          </a:p>
          <a:p>
            <a:pPr>
              <a:buFont typeface="Arial" pitchFamily="34" charset="0"/>
              <a:buChar char="•"/>
            </a:pPr>
            <a:endParaRPr lang="en-US" sz="1900" dirty="0" smtClean="0"/>
          </a:p>
          <a:p>
            <a:pPr>
              <a:buFont typeface="Arial" pitchFamily="34" charset="0"/>
              <a:buChar char="•"/>
            </a:pPr>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a:p>
        </p:txBody>
      </p:sp>
    </p:spTree>
  </p:cSld>
  <p:clrMapOvr>
    <a:masterClrMapping/>
  </p:clrMapOvr>
  <p:transition>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 would add these pictures, descriptions, and items in the time capsule because they would be important to remember and would be nice to look back on years down the road and for other people.</a:t>
            </a:r>
            <a:endParaRPr lang="en-US" dirty="0"/>
          </a:p>
        </p:txBody>
      </p:sp>
    </p:spTree>
  </p:cSld>
  <p:clrMapOvr>
    <a:masterClrMapping/>
  </p:clrMapOvr>
  <p:transition>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INTRO</a:t>
            </a:r>
          </a:p>
          <a:p>
            <a:r>
              <a:rPr lang="en-US" dirty="0" smtClean="0"/>
              <a:t>1. World War II</a:t>
            </a:r>
          </a:p>
          <a:p>
            <a:r>
              <a:rPr lang="en-US" dirty="0" smtClean="0"/>
              <a:t>2. South Pacific Battles</a:t>
            </a:r>
          </a:p>
          <a:p>
            <a:r>
              <a:rPr lang="en-US" dirty="0" smtClean="0"/>
              <a:t>3. Drafting</a:t>
            </a:r>
          </a:p>
          <a:p>
            <a:r>
              <a:rPr lang="en-US" dirty="0" smtClean="0"/>
              <a:t>4. Political Leaders</a:t>
            </a:r>
          </a:p>
          <a:p>
            <a:r>
              <a:rPr lang="en-US" dirty="0" smtClean="0"/>
              <a:t>5. Top Song/Artist</a:t>
            </a:r>
          </a:p>
          <a:p>
            <a:r>
              <a:rPr lang="en-US" dirty="0" smtClean="0"/>
              <a:t>6. Popular Authors/Books</a:t>
            </a:r>
          </a:p>
          <a:p>
            <a:r>
              <a:rPr lang="en-US" dirty="0" smtClean="0"/>
              <a:t>7. Popular Shows/Actors</a:t>
            </a:r>
          </a:p>
          <a:p>
            <a:r>
              <a:rPr lang="en-US" dirty="0" smtClean="0"/>
              <a:t>8. Medical Discoveries</a:t>
            </a:r>
          </a:p>
          <a:p>
            <a:r>
              <a:rPr lang="en-US" dirty="0" smtClean="0"/>
              <a:t>9. New Inventions</a:t>
            </a:r>
          </a:p>
          <a:p>
            <a:r>
              <a:rPr lang="en-US" dirty="0" smtClean="0"/>
              <a:t>10. Preparatory Schools</a:t>
            </a:r>
          </a:p>
          <a:p>
            <a:r>
              <a:rPr lang="en-US" dirty="0" smtClean="0"/>
              <a:t>11. Common Fashion</a:t>
            </a:r>
          </a:p>
          <a:p>
            <a:r>
              <a:rPr lang="en-US" dirty="0" smtClean="0"/>
              <a:t>12. Works Cited</a:t>
            </a:r>
          </a:p>
          <a:p>
            <a:r>
              <a:rPr lang="en-US" dirty="0" smtClean="0"/>
              <a:t>13. Works Cited Continued</a:t>
            </a:r>
          </a:p>
          <a:p>
            <a:r>
              <a:rPr lang="en-US" dirty="0" smtClean="0"/>
              <a:t>CONCLUSION</a:t>
            </a:r>
            <a:endParaRPr lang="en-US" dirty="0"/>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World War II</a:t>
            </a:r>
            <a:endParaRPr lang="en-US" dirty="0"/>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8" name="AutoShape 6"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0" name="AutoShape 8"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 name="AutoShape 10"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4" name="AutoShape 12"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6" name="AutoShape 14"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8" name="AutoShape 16"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10" name="AutoShape 18"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12" name="AutoShape 20"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0" name="Picture 2" descr="http://t3.gstatic.com/images?q=tbn:ANd9GcTCZtrD0D_cG92dWd3cZ1HzXPG4fq27KEsvLg73Qw_cEXByGzA&amp;t=1&amp;usg=__3BUQwjw3nleABZdZ4q1Fy7K1Www="/>
          <p:cNvPicPr>
            <a:picLocks noChangeAspect="1" noChangeArrowheads="1"/>
          </p:cNvPicPr>
          <p:nvPr/>
        </p:nvPicPr>
        <p:blipFill>
          <a:blip r:embed="rId3" cstate="print"/>
          <a:srcRect/>
          <a:stretch>
            <a:fillRect/>
          </a:stretch>
        </p:blipFill>
        <p:spPr bwMode="auto">
          <a:xfrm>
            <a:off x="5181600" y="3962400"/>
            <a:ext cx="3586914" cy="2571751"/>
          </a:xfrm>
          <a:prstGeom prst="rect">
            <a:avLst/>
          </a:prstGeom>
          <a:ln>
            <a:noFill/>
          </a:ln>
          <a:effectLst>
            <a:softEdge rad="112500"/>
          </a:effectLst>
        </p:spPr>
      </p:pic>
      <p:sp>
        <p:nvSpPr>
          <p:cNvPr id="14" name="TextBox 13"/>
          <p:cNvSpPr txBox="1"/>
          <p:nvPr/>
        </p:nvSpPr>
        <p:spPr>
          <a:xfrm>
            <a:off x="381000" y="1905000"/>
            <a:ext cx="4724400" cy="3693319"/>
          </a:xfrm>
          <a:prstGeom prst="rect">
            <a:avLst/>
          </a:prstGeom>
          <a:noFill/>
        </p:spPr>
        <p:txBody>
          <a:bodyPr wrap="square" rtlCol="0">
            <a:spAutoFit/>
          </a:bodyPr>
          <a:lstStyle/>
          <a:p>
            <a:pPr>
              <a:buFont typeface="Arial" pitchFamily="34" charset="0"/>
              <a:buChar char="•"/>
            </a:pPr>
            <a:r>
              <a:rPr lang="en-US" dirty="0" smtClean="0"/>
              <a:t>Swastika symbol of the war</a:t>
            </a:r>
          </a:p>
          <a:p>
            <a:pPr>
              <a:buFont typeface="Arial" pitchFamily="34" charset="0"/>
              <a:buChar char="•"/>
            </a:pPr>
            <a:endParaRPr lang="en-US" dirty="0" smtClean="0"/>
          </a:p>
          <a:p>
            <a:pPr>
              <a:buFont typeface="Arial" pitchFamily="34" charset="0"/>
              <a:buChar char="•"/>
            </a:pPr>
            <a:r>
              <a:rPr lang="en-US" dirty="0" smtClean="0"/>
              <a:t>Symbol of Nazism</a:t>
            </a:r>
          </a:p>
          <a:p>
            <a:pPr>
              <a:buFont typeface="Arial" pitchFamily="34" charset="0"/>
              <a:buChar char="•"/>
            </a:pPr>
            <a:endParaRPr lang="en-US" dirty="0" smtClean="0"/>
          </a:p>
          <a:p>
            <a:pPr>
              <a:buFont typeface="Arial" pitchFamily="34" charset="0"/>
              <a:buChar char="•"/>
            </a:pPr>
            <a:r>
              <a:rPr lang="en-US" dirty="0" smtClean="0"/>
              <a:t>Used in Hinduism, Buddhism, and Jainism</a:t>
            </a:r>
          </a:p>
          <a:p>
            <a:pPr>
              <a:buFont typeface="Arial" pitchFamily="34" charset="0"/>
              <a:buChar char="•"/>
            </a:pPr>
            <a:endParaRPr lang="en-US" dirty="0" smtClean="0"/>
          </a:p>
          <a:p>
            <a:pPr>
              <a:buFont typeface="Arial" pitchFamily="34" charset="0"/>
              <a:buChar char="•"/>
            </a:pPr>
            <a:r>
              <a:rPr lang="en-US" dirty="0" smtClean="0"/>
              <a:t>People wore these at the time do decipher from Hitler’s men and the Jews</a:t>
            </a:r>
          </a:p>
          <a:p>
            <a:pPr>
              <a:buFont typeface="Arial" pitchFamily="34" charset="0"/>
              <a:buChar char="•"/>
            </a:pPr>
            <a:endParaRPr lang="en-US" dirty="0" smtClean="0"/>
          </a:p>
          <a:p>
            <a:pPr>
              <a:buFont typeface="Arial" pitchFamily="34" charset="0"/>
              <a:buChar char="•"/>
            </a:pPr>
            <a:r>
              <a:rPr lang="en-US" dirty="0" smtClean="0"/>
              <a:t>Major part of the war</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South Pacific Battles</a:t>
            </a:r>
            <a:endParaRPr lang="en-US" dirty="0"/>
          </a:p>
        </p:txBody>
      </p:sp>
      <p:pic>
        <p:nvPicPr>
          <p:cNvPr id="7170" name="Picture 2" descr="http://t3.gstatic.com/images?q=tbn:ANd9GcQilg-Wo5KHycajigfyTbXYYGhJynMH7kq0Hb5qjoyoyrK3Y0g&amp;t=1&amp;usg=__HtH4vI7Wzdk74OTb87J6e8FPT28="/>
          <p:cNvPicPr>
            <a:picLocks noChangeAspect="1" noChangeArrowheads="1"/>
          </p:cNvPicPr>
          <p:nvPr/>
        </p:nvPicPr>
        <p:blipFill>
          <a:blip r:embed="rId3" cstate="print"/>
          <a:srcRect/>
          <a:stretch>
            <a:fillRect/>
          </a:stretch>
        </p:blipFill>
        <p:spPr bwMode="auto">
          <a:xfrm>
            <a:off x="5334000" y="3886200"/>
            <a:ext cx="3452209" cy="2667000"/>
          </a:xfrm>
          <a:prstGeom prst="rect">
            <a:avLst/>
          </a:prstGeom>
          <a:ln>
            <a:noFill/>
          </a:ln>
          <a:effectLst>
            <a:softEdge rad="112500"/>
          </a:effectLst>
        </p:spPr>
      </p:pic>
      <p:sp>
        <p:nvSpPr>
          <p:cNvPr id="6" name="TextBox 5"/>
          <p:cNvSpPr txBox="1"/>
          <p:nvPr/>
        </p:nvSpPr>
        <p:spPr>
          <a:xfrm>
            <a:off x="228600" y="1752600"/>
            <a:ext cx="4800600" cy="3693319"/>
          </a:xfrm>
          <a:prstGeom prst="rect">
            <a:avLst/>
          </a:prstGeom>
          <a:noFill/>
        </p:spPr>
        <p:txBody>
          <a:bodyPr wrap="square" rtlCol="0">
            <a:spAutoFit/>
          </a:bodyPr>
          <a:lstStyle/>
          <a:p>
            <a:pPr>
              <a:buFont typeface="Arial" pitchFamily="34" charset="0"/>
              <a:buChar char="•"/>
            </a:pPr>
            <a:r>
              <a:rPr lang="en-US" dirty="0" smtClean="0"/>
              <a:t>April 9, 1941, the </a:t>
            </a:r>
            <a:r>
              <a:rPr lang="en-US" dirty="0" smtClean="0"/>
              <a:t>(Picture of) USS </a:t>
            </a:r>
            <a:r>
              <a:rPr lang="en-US" dirty="0" smtClean="0"/>
              <a:t>North Carolina was commissioned</a:t>
            </a:r>
          </a:p>
          <a:p>
            <a:endParaRPr lang="en-US" dirty="0"/>
          </a:p>
          <a:p>
            <a:pPr>
              <a:buFont typeface="Arial" pitchFamily="34" charset="0"/>
              <a:buChar char="•"/>
            </a:pPr>
            <a:r>
              <a:rPr lang="en-US" dirty="0"/>
              <a:t>G</a:t>
            </a:r>
            <a:r>
              <a:rPr lang="en-US" dirty="0" smtClean="0"/>
              <a:t>reatest sea weapon at the time</a:t>
            </a:r>
          </a:p>
          <a:p>
            <a:pPr>
              <a:buFont typeface="Arial" pitchFamily="34" charset="0"/>
              <a:buChar char="•"/>
            </a:pPr>
            <a:endParaRPr lang="en-US" dirty="0"/>
          </a:p>
          <a:p>
            <a:pPr>
              <a:buFont typeface="Arial" pitchFamily="34" charset="0"/>
              <a:buChar char="•"/>
            </a:pPr>
            <a:r>
              <a:rPr lang="en-US" dirty="0" smtClean="0"/>
              <a:t>Participated in every major Naval defense</a:t>
            </a:r>
          </a:p>
          <a:p>
            <a:pPr>
              <a:buFont typeface="Arial" pitchFamily="34" charset="0"/>
              <a:buChar char="•"/>
            </a:pPr>
            <a:endParaRPr lang="en-US" dirty="0"/>
          </a:p>
          <a:p>
            <a:pPr>
              <a:buFont typeface="Arial" pitchFamily="34" charset="0"/>
              <a:buChar char="•"/>
            </a:pPr>
            <a:r>
              <a:rPr lang="en-US" dirty="0" smtClean="0"/>
              <a:t>Destroyed at least 24 enemy air crafts, &amp; shot down many more</a:t>
            </a:r>
          </a:p>
          <a:p>
            <a:endParaRPr lang="en-US" dirty="0" smtClean="0"/>
          </a:p>
          <a:p>
            <a:pPr>
              <a:buFont typeface="Arial" pitchFamily="34" charset="0"/>
              <a:buChar char="•"/>
            </a:pPr>
            <a:r>
              <a:rPr lang="en-US" dirty="0" smtClean="0"/>
              <a:t>Now in Raleigh, N.C in the N.C Museum of History</a:t>
            </a:r>
          </a:p>
          <a:p>
            <a:pPr>
              <a:buFont typeface="Arial" pitchFamily="34" charset="0"/>
              <a:buChar char="•"/>
            </a:pPr>
            <a:endParaRPr lang="en-US" dirty="0"/>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Drafting</a:t>
            </a:r>
            <a:endParaRPr lang="en-US" dirty="0"/>
          </a:p>
        </p:txBody>
      </p:sp>
      <p:sp>
        <p:nvSpPr>
          <p:cNvPr id="4" name="TextBox 3"/>
          <p:cNvSpPr txBox="1"/>
          <p:nvPr/>
        </p:nvSpPr>
        <p:spPr>
          <a:xfrm>
            <a:off x="533400" y="1905000"/>
            <a:ext cx="6477000" cy="3139321"/>
          </a:xfrm>
          <a:prstGeom prst="rect">
            <a:avLst/>
          </a:prstGeom>
          <a:noFill/>
        </p:spPr>
        <p:txBody>
          <a:bodyPr wrap="square" rtlCol="0">
            <a:spAutoFit/>
          </a:bodyPr>
          <a:lstStyle/>
          <a:p>
            <a:pPr>
              <a:buFont typeface="Arial" pitchFamily="34" charset="0"/>
              <a:buChar char="•"/>
            </a:pPr>
            <a:r>
              <a:rPr lang="en-US" dirty="0" smtClean="0"/>
              <a:t>War drafting </a:t>
            </a:r>
            <a:r>
              <a:rPr lang="en-US" dirty="0" smtClean="0"/>
              <a:t>card (similar to that or Brinker)</a:t>
            </a:r>
            <a:endParaRPr lang="en-US" dirty="0" smtClean="0"/>
          </a:p>
          <a:p>
            <a:pPr>
              <a:buFont typeface="Arial" pitchFamily="34" charset="0"/>
              <a:buChar char="•"/>
            </a:pPr>
            <a:endParaRPr lang="en-US" dirty="0" smtClean="0"/>
          </a:p>
          <a:p>
            <a:pPr>
              <a:buFont typeface="Arial" pitchFamily="34" charset="0"/>
              <a:buChar char="•"/>
            </a:pPr>
            <a:r>
              <a:rPr lang="en-US" dirty="0" smtClean="0"/>
              <a:t>Information for enlisting into the army</a:t>
            </a:r>
          </a:p>
          <a:p>
            <a:pPr>
              <a:buFont typeface="Arial" pitchFamily="34" charset="0"/>
              <a:buChar char="•"/>
            </a:pPr>
            <a:endParaRPr lang="en-US" dirty="0" smtClean="0"/>
          </a:p>
          <a:p>
            <a:pPr>
              <a:buFont typeface="Arial" pitchFamily="34" charset="0"/>
              <a:buChar char="•"/>
            </a:pPr>
            <a:r>
              <a:rPr lang="en-US" dirty="0" smtClean="0"/>
              <a:t>Valid to anyone born between April 82, 1877 and February 16, 1897</a:t>
            </a:r>
          </a:p>
          <a:p>
            <a:pPr>
              <a:buFont typeface="Arial" pitchFamily="34" charset="0"/>
              <a:buChar char="•"/>
            </a:pPr>
            <a:endParaRPr lang="en-US" dirty="0" smtClean="0"/>
          </a:p>
          <a:p>
            <a:pPr>
              <a:buFont typeface="Arial" pitchFamily="34" charset="0"/>
              <a:buChar char="•"/>
            </a:pPr>
            <a:r>
              <a:rPr lang="en-US" dirty="0" smtClean="0"/>
              <a:t>Organized and filed in alphabetical order                                            by entire state </a:t>
            </a:r>
          </a:p>
          <a:p>
            <a:pPr>
              <a:buFont typeface="Arial" pitchFamily="34" charset="0"/>
              <a:buChar char="•"/>
            </a:pPr>
            <a:endParaRPr lang="en-US" dirty="0" smtClean="0"/>
          </a:p>
          <a:p>
            <a:pPr>
              <a:buFont typeface="Arial" pitchFamily="34" charset="0"/>
              <a:buChar char="•"/>
            </a:pPr>
            <a:endParaRPr lang="en-US" dirty="0"/>
          </a:p>
        </p:txBody>
      </p:sp>
      <p:pic>
        <p:nvPicPr>
          <p:cNvPr id="10244" name="Picture 4" descr="http://www.rootdig.com/draft/ww2mimkehabbena.jpg"/>
          <p:cNvPicPr>
            <a:picLocks noChangeAspect="1" noChangeArrowheads="1"/>
          </p:cNvPicPr>
          <p:nvPr/>
        </p:nvPicPr>
        <p:blipFill>
          <a:blip r:embed="rId3" cstate="print"/>
          <a:srcRect/>
          <a:stretch>
            <a:fillRect/>
          </a:stretch>
        </p:blipFill>
        <p:spPr bwMode="auto">
          <a:xfrm>
            <a:off x="4876800" y="4038600"/>
            <a:ext cx="3926596" cy="2543176"/>
          </a:xfrm>
          <a:prstGeom prst="rect">
            <a:avLst/>
          </a:prstGeom>
          <a:ln>
            <a:noFill/>
          </a:ln>
          <a:effectLst>
            <a:softEdge rad="112500"/>
          </a:effectLst>
        </p:spPr>
      </p:pic>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Political Leaders</a:t>
            </a:r>
            <a:endParaRPr lang="en-US" dirty="0"/>
          </a:p>
        </p:txBody>
      </p:sp>
      <p:sp>
        <p:nvSpPr>
          <p:cNvPr id="4" name="TextBox 3"/>
          <p:cNvSpPr txBox="1"/>
          <p:nvPr/>
        </p:nvSpPr>
        <p:spPr>
          <a:xfrm>
            <a:off x="914400" y="1600200"/>
            <a:ext cx="4419600" cy="3139321"/>
          </a:xfrm>
          <a:prstGeom prst="rect">
            <a:avLst/>
          </a:prstGeom>
          <a:noFill/>
        </p:spPr>
        <p:txBody>
          <a:bodyPr wrap="square" rtlCol="0">
            <a:spAutoFit/>
          </a:bodyPr>
          <a:lstStyle/>
          <a:p>
            <a:r>
              <a:rPr lang="en-US" dirty="0" smtClean="0"/>
              <a:t>(Pictures of) Famous </a:t>
            </a:r>
            <a:r>
              <a:rPr lang="en-US" dirty="0" smtClean="0"/>
              <a:t>political leaders at the time were:</a:t>
            </a:r>
          </a:p>
          <a:p>
            <a:endParaRPr lang="en-US" dirty="0" smtClean="0"/>
          </a:p>
          <a:p>
            <a:pPr>
              <a:buFont typeface="Arial" pitchFamily="34" charset="0"/>
              <a:buChar char="•"/>
            </a:pPr>
            <a:r>
              <a:rPr lang="en-US" dirty="0" smtClean="0"/>
              <a:t>Neville Chamberlain</a:t>
            </a:r>
          </a:p>
          <a:p>
            <a:pPr>
              <a:buFont typeface="Arial" pitchFamily="34" charset="0"/>
              <a:buChar char="•"/>
            </a:pPr>
            <a:r>
              <a:rPr lang="en-US" dirty="0" smtClean="0"/>
              <a:t>Winston Churchill</a:t>
            </a:r>
          </a:p>
          <a:p>
            <a:pPr>
              <a:buFont typeface="Arial" pitchFamily="34" charset="0"/>
              <a:buChar char="•"/>
            </a:pPr>
            <a:r>
              <a:rPr lang="en-US" dirty="0" smtClean="0"/>
              <a:t>Charles de Gaulle</a:t>
            </a:r>
          </a:p>
          <a:p>
            <a:pPr>
              <a:buFont typeface="Arial" pitchFamily="34" charset="0"/>
              <a:buChar char="•"/>
            </a:pPr>
            <a:r>
              <a:rPr lang="en-US" dirty="0" smtClean="0"/>
              <a:t>Adolf Hitler</a:t>
            </a:r>
          </a:p>
          <a:p>
            <a:pPr>
              <a:buFont typeface="Arial" pitchFamily="34" charset="0"/>
              <a:buChar char="•"/>
            </a:pPr>
            <a:r>
              <a:rPr lang="en-US" dirty="0" smtClean="0"/>
              <a:t>F D Roosevelt</a:t>
            </a:r>
          </a:p>
          <a:p>
            <a:pPr>
              <a:buFont typeface="Arial" pitchFamily="34" charset="0"/>
              <a:buChar char="•"/>
            </a:pPr>
            <a:r>
              <a:rPr lang="en-US" dirty="0" smtClean="0"/>
              <a:t>Joseph Stalin</a:t>
            </a:r>
          </a:p>
          <a:p>
            <a:pPr>
              <a:buFont typeface="Arial" pitchFamily="34" charset="0"/>
              <a:buChar char="•"/>
            </a:pPr>
            <a:r>
              <a:rPr lang="en-US" dirty="0" smtClean="0"/>
              <a:t>Hideki </a:t>
            </a:r>
            <a:r>
              <a:rPr lang="en-US" dirty="0" err="1" smtClean="0"/>
              <a:t>Tojo</a:t>
            </a:r>
            <a:endParaRPr lang="en-US" dirty="0" smtClean="0"/>
          </a:p>
          <a:p>
            <a:pPr>
              <a:buFont typeface="Arial" pitchFamily="34" charset="0"/>
              <a:buChar char="•"/>
            </a:pPr>
            <a:r>
              <a:rPr lang="en-US" dirty="0" smtClean="0"/>
              <a:t>Harry Truman</a:t>
            </a:r>
          </a:p>
        </p:txBody>
      </p:sp>
      <p:pic>
        <p:nvPicPr>
          <p:cNvPr id="9218" name="Picture 2" descr="http://t3.gstatic.com/images?q=tbn:ANd9GcQ2wslee0y2SWZdLadRLofmDAEm1z6lacRMiQr9AUTPLhqzLKU&amp;t=1&amp;usg=__afRlZRUQGonbcjTUUj0oKifCVNk="/>
          <p:cNvPicPr>
            <a:picLocks noChangeAspect="1" noChangeArrowheads="1"/>
          </p:cNvPicPr>
          <p:nvPr/>
        </p:nvPicPr>
        <p:blipFill>
          <a:blip r:embed="rId3" cstate="print"/>
          <a:srcRect/>
          <a:stretch>
            <a:fillRect/>
          </a:stretch>
        </p:blipFill>
        <p:spPr bwMode="auto">
          <a:xfrm>
            <a:off x="6717696" y="1600200"/>
            <a:ext cx="1511904" cy="1905000"/>
          </a:xfrm>
          <a:prstGeom prst="rect">
            <a:avLst/>
          </a:prstGeom>
          <a:ln>
            <a:noFill/>
          </a:ln>
          <a:effectLst>
            <a:softEdge rad="112500"/>
          </a:effectLst>
        </p:spPr>
      </p:pic>
      <p:pic>
        <p:nvPicPr>
          <p:cNvPr id="20482" name="Picture 2" descr="http://www.flash-pack.com/wp-content/uploads/2008/01/detail-presidents-truman.png"/>
          <p:cNvPicPr>
            <a:picLocks noChangeAspect="1" noChangeArrowheads="1"/>
          </p:cNvPicPr>
          <p:nvPr/>
        </p:nvPicPr>
        <p:blipFill>
          <a:blip r:embed="rId4" cstate="print"/>
          <a:srcRect/>
          <a:stretch>
            <a:fillRect/>
          </a:stretch>
        </p:blipFill>
        <p:spPr bwMode="auto">
          <a:xfrm>
            <a:off x="4724400" y="2895600"/>
            <a:ext cx="1343698" cy="2057400"/>
          </a:xfrm>
          <a:prstGeom prst="rect">
            <a:avLst/>
          </a:prstGeom>
          <a:noFill/>
        </p:spPr>
      </p:pic>
      <p:pic>
        <p:nvPicPr>
          <p:cNvPr id="20484" name="Picture 4" descr="http://www.fullissue.com/wp-content/uploads/joseph-stalin.jpg"/>
          <p:cNvPicPr>
            <a:picLocks noChangeAspect="1" noChangeArrowheads="1"/>
          </p:cNvPicPr>
          <p:nvPr/>
        </p:nvPicPr>
        <p:blipFill>
          <a:blip r:embed="rId5" cstate="print"/>
          <a:srcRect/>
          <a:stretch>
            <a:fillRect/>
          </a:stretch>
        </p:blipFill>
        <p:spPr bwMode="auto">
          <a:xfrm>
            <a:off x="6705600" y="4267200"/>
            <a:ext cx="1676399" cy="21192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Top </a:t>
            </a:r>
            <a:r>
              <a:rPr lang="en-US" dirty="0" smtClean="0"/>
              <a:t>Songs/Artists</a:t>
            </a:r>
            <a:endParaRPr lang="en-US" dirty="0"/>
          </a:p>
        </p:txBody>
      </p:sp>
      <p:sp>
        <p:nvSpPr>
          <p:cNvPr id="4098" name="AutoShape 2" descr="data:image/jpg;base64,/9j/4AAQSkZJRgABAQAAAQABAAD/2wBDAAkGBwgHBgkIBwgKCgkLDRYPDQwMDRsUFRAWIB0iIiAdHx8kKDQsJCYxJx8fLT0tMTU3Ojo6Iys/RD84QzQ5Ojf/2wBDAQoKCg0MDRoPDxo3JR8lNzc3Nzc3Nzc3Nzc3Nzc3Nzc3Nzc3Nzc3Nzc3Nzc3Nzc3Nzc3Nzc3Nzc3Nzc3Nzc3Nzf/wAARCADBAJADASIAAhEBAxEB/8QAHAAAAgIDAQEAAAAAAAAAAAAABgcEBQACAwEI/8QAShAAAQMCBQEFBAUFDwMFAQAAAQIDBAURAAYSITFBBxMiUWEUcYGRIzJSobEVFiRCwSUzNDU2N0NicnOCkrKz0Qh0g1N2hOHw8f/EABoBAAIDAQEAAAAAAAAAAAAAAAIDAQQFBgD/xAAwEQACAgECBAMHBQADAAAAAAABAgADEQQhBRIxQRMiMkJRYXGBkaEjwdHw8QYVsf/aAAwDAQACEQMRAD8AYrg/SHfPWr8ce7+nwx0eH6S7t+urHlscBb62+Zmyp8ong3xtpsMYBjY4HMgzRYuOnxxy04kW2xoQMSDJBnAjGhTfHfTjzTvtg8wsiRlJ3xro+84hVPMVJppKZEtCnB/RNeNfyHHxOBOpZ+eWlSabES0kcOvnUofAbfjixXp7H7SzVpLrvQsOhpQnUs6U+ajYDFRUs3Uan3SJHtLo/o4wvv6q4wv5qa5VGEzJ/tSoutKO+eBS0kqNhbpz5DBJL7NpkGkOTnJTch9kd4YrKSApA3UArm9r2sMX6uHE7tvLB0+lowb7Nz2H8yJUs+VGRdMFDcNF9iBrc+Z2+QxwpeWMxZm7uVpc7lziVLcNiPMA7n4C3rhgz8p0eRlCS3RYbKFSGA6w4BqWo21J8R334+OLzKstM7LFOfjAeKKkWPRQFrH4jGlVokQ4iX4rXVVnSVhTnGTuYs8wdnMqlUZ2e1OTJUwnU62lopsnqUm5vbnfpg6yo1AqWU4/cRmGmpTBbfQ02EjVYpVwPO+K2R2g0tqlhiqsuLqCkrakxGEXCVglKhdR2G225O+IHZFN0onUd1K21NqD7SF7EJNgR/pPxw5Qivhe8RqG1eo0pe/OUOQfgf6JS5FW5Ta7UaJKNlXVz9ts2PzTv8Bg6IwH9ojCqFnWHWWh9G9pcVbqpNkr+abYMgpKkJUghSVAEEcEHg45/iNfJbmM1LC0JePaH5HWSX/4Q7/bOMGNnx+ku/2zjzrvtjNu2sb5mUgfKJgGNrY4y5UaE33st9phH2nVBN/ngWqfaDTY5KIDbktfRX1EfM7n5YKumx/SI2rT3XnFakwuIxX1Or0+mJvOltNE8JvdR+A3wupWacxVtwx4neJCjbuoaDe3qRvisrWX6rSGGJdWjqaEgq0kqClEjz8j7/LpjQq4cxHM006uFAMFvsAJ7DrCqp9oTKSW6XDLvk7IukfBI3+/AvLr9Yrb4acmq+nUEJYaVoQTewFvf54aGXMiZdZiszS2qd3iA4lchV0gEX2SNvnfFpmGhQaxl52NEZjBQbUqK42kAIWOCCPUb2xq1cPVBErxLRUPy1157Zb+P8ixl9ntTgUd2ozFN6mbLcjMnUrRfxHVxcDpvxzgqqmTaXCyu7KorXeTGUplMyHFalqCSFW8gCOgwWZcnprFBhzFAanWgHUn7Y2UD8QcSadATChIhhRW03dKAreyN7JPuBt7gMXFrUDYTPv4nqXYCxvSeg2ErJbTOasorS2RonRdTdxfSq1x8lfhj3JNRXVsuQpDu0hCe5evyFo8J/AHELIijBNUoDhOqmySWut2V+JPy3+7GuXv3IznWKQqyWZgE+MOgJ2WB8d8EDuJXdAA9Y7eYfL/ADBhRBhtwo4js7NpKtCfsgkkJHoL7emB/KY/JtVrVC4Q097VHB/9Nzew9Aq4wUhadQTcXIuB6YF8yfubmSi1kbNrWYEk/wBVzdBPuUPvwfxiKTzcyH2h+RvOtPpsCJmiolcVj2iQEyWnSkaynhYB9FAHb7YxQZpAy/n6k1seGPMHcSDfYHi5+BB/wnBTXYD786lT4TYU/Ek2WCQLsrGlY/A/AYq+02CiblGS4uwXFKXm1eoNj8wTgXHl27byzpLM3JznIYcp+u38GD/afWKFUaWiJHnNPzmXwtCWbrsBcKBI2Gx+7HbI1Q9vy6wFbuRz3C/h9U/K2J2V3ctR8nMyn24MIPsKakqVYKUoXSsXO5vvt64DOz6ciLWpNOQ73jT4PdKtYKKDsfim+MviVfiVc01KawdM9IU/pnOT9jGdJv372kXOo23thXVPO1blPqixEJhquUd20krcuNuTv58DDVfAL7t/tHArSn2qD2gyIryEBiqJDjSyBdLm4tf1II+IxnaNK7NQyv74nQ2IgZmTmIGQPl1gPSMu1jM9UfYce0SGUgvKmKVrSDxsdz0+eCbKuS4IzLUqXW0KkqjIQ4ydRQl1Kv1rfdzg2lU8Rc3RKsynwyWVRZFup+sgn/KR8sWD9OCqzEqLdg422tlz+shViPkpI+Zx0demVfpI1HGrbAVU8qkdux+cosvxWKRnGrU2MylmO/GZktIQmwFrpUB8Ri0zdRUV2hyYdh3ttbCj+q4OPnx8cQa5+h5zoEzhMhD0NZ9SNSfvGCB2S2zJYZcPif1d36kC5HyufhhygYKzMsscWJcp82AfqNv2gn2XVBUvLhhPgh6A6plSFDcJ5AP3j4YtcqU+VR4kyC8kCM1KcVFUDf6JR1cdLEnbFUI5oHaAHUDTDraCk24D6d7fEXPxOL2sVVdMnUptbSTGmSCw46Sfo1EEp+ZFv/7gVGBv2jNSeewmsbPv9e/2OYO5Cnp/K9dpXdOMNiUqVHbeQUHQs72B6XAPxwaXBJG3F8DeagKdVqRXAAEtPeyyVebTuwv6BVjiXmaWuktx6vuWozmiUB1ZVsT/AITpPuB88DjHWBd+syuo9X/o2/P7ytrH7kZ3pVSHhj1FBhSD018tk/HbHmeAadKpGYED+AyA2+RyWXPCfkcTM7xUVTKkpTDiCttCZMdd9tSbKBB9R+OKCtZ4y/Py0uJJW489LigLaabJ0LUOp4uD+GIbC9TLOmrstKMik48p+X+HH0hPmp5yJTkVaMCtyCoPKQP6Rrhaf8u/vAxzzH7FWsoyCiS2lp9jvY7qlBI1DxJNz1uBhZPZ/rC6OzTWUst6WQ0t3TrW4LW4OwuPQ4h07KteqrTdopQwkWbMlZSAOdgd7e4YRbrK1+Uv18GNIDahwmDt8RC2F2qNIpzYl055yahICihaQhZtuq/T3YGMyZyq2ZkmIloNRlKB9nZBUpdjtc8n7hglpnZ3CYKV1N9UpVt20DQi/wCJ+7Fh+WssUBxUWJ3QeGymoTCnF39dIJ+ZxQbXvb5KwW+QhtqOG6V+elOY/HoIC0zItYmlKn20w2zwXleKx/qjf52wYUTJdPpTzUlxx6RJbNwoq0JSfRI/bfHV/PNGYSFvtzmkE21LgupHvJIxPpOYaPWril1CPIWDu2FaV/5TufeNsUdQdZjzKQIi3i11+QWwD2G0t5DzaJZQtxtK1LOlKlgE+4HnAh2kwnF0yNUGdSHojo8SeQlXB+CgPnhZ9p9Dl/nhVZga0tPSVFKyRvtgjyBmt2qx15TzG8XFSW1NxJSzqUo22Qo9T1B52t5Ys2cPNL+PU2cHcSvQ1mmsSx122+0bmUqw3X6FGmbd7bS8j7Lg5/5+OLpS0pUlJNio2AwmuzWruUXMDlKmK0tSVd0RfZLqdgfjx8vLDKzc85Eoq6iwCXIK0yNIP1kg+IfFJUMbtNnPXzRHENEdPqfDHRtx9ZE7QgWqMxUEbqgTGZG3kFaVfco4uZ0FqoGItTjiDHfS+2UG1yARY+hBIPpiLVm2q3liU3HPeNy4qi2R1um6f2YHGc6UhvKUZMqoFuY5DCClm6nEK02vtxuL72wZZVJJOxi66rbq1VASQSPv/TCPM1NXUqWUxxaZHWmRGV5OINx8+PjiJX2xX8ouuRlBDimUyGCT9VxNlJ+8Wws6Vn6rUyjmChKHXdalCS+orUkHpzvvfk4iNMZnzG3ZPtLscqJ57tkEm522HJvtis+rqAzNZOCX1MDa4VVOxP8AEOa9nKgT8qqjyJJVImRd2Wka1NLIvv0BBwMVTtEnTqQKciIwlK2A0865dRWbWUbbAXxVZjoUfKdMYm1p5yQ4873SI0QWueTdxQ2FvT/nBvkqJS34LkyPRfYnW5LjNpKg66NBANyfqm/T0v1GKd2scVeIB5ekMNwzTHlUGw5z7gDAaFRsxVthlpKJKorSQlsyFlLaUjyv+wYJqX2ctJUlypTS4erTCdI92o3P3DB3c42Tud8YtmusbptIu4tqHBCYQfCQqbQ6ZTB+hQmmlfb03UfeTviXMksw4j8qY6G2GkFbi1cJAG5x2thY9u9Qfi0GnRW1EMypKu+T9sIAIB9Lm/wGF6attTeqMesybbGILMcmUWZM8za8VpZW7Epp2bYQopce9VqHn9kYnZeoDByvNzBPju1BthCnY9Jiu933qQSkuOWN9NwrjokmxO2Fk3OAYaspVxffy+PrvhkZMgLzPSIT2Va1+TMyU9tUKUCf36KpZsu3mkK6dR0Njjt66K6EC1jEzuYk5M1pdRymunR2atLjMy59nEPUeOWkUpKhYJdVfxb2B1A882scAWZIr1Fr0uFMVeVGduJLB0lYO6Vg+oII9+GbkujRItXrLdPWV5MRHMeqv1K2iS8i91N8EWJ+HxGFXnOpQ6lXHl0ttSIDKER4qVquoNtpCAST52J+OCkkRyZxhxH6pNk1NEhUVtbl23Y6kBRtYKbWCb2NjY2Hrgcey1AqkD2ihRHG6ilCPYgwttrStFrrXqVqWSQfqiwuNyRggrNap35xVdkd64pgPBwODUp1/wCqhA5AbTzbYE84GKjmec22lqFRo7zQjpakNSD3jZcSkDvE6bd2rboq5tfGcuFfAOJ0YVn04yCdvxKdqpTKi+5KnfR1BLpS+QnQQ4nk26Hbf1wwal2kuy6IYSYCFPusFuQ86vw3IsohI/bbnCdYq7rEyS9JaBLxuoA8K8ze+HP2btZXrVNTIjxA9OaSn2lEnx92o34vtbY2NuuEaln0qs49Jlo63RPRWL1LOnTt0gxTzmOqxGafBXNciN7ISglLab+atvvOL+mdnEhSguqTENoHLbHiUfidh8jhkoQlCAlCQlI4SBYDHpG2MOziFjenaIt4zacikBAfd1+8oaZlKi02ymYaHXB/SP8A0h+/b7sXYSALAAC1rDG2MtfFNnZz5jMyyx7G5nOTK+r02FWILkGpRm5EZz6za/MdQeQfUYW7hqfZvWE61uzKDLcCUOuKuRwAhZOyVAbJVwQLHYDS1VDEebBjVGE9DmsIfjvJ0ONrGyh+w+vTFvS6o1eRxlD1EU653HWaU+XHqMNuXDc7xlwXBtYjzBHQjgjpiUhOECMzTcnVyfT6LPU5T25Olpx8BaHEouNKtt+NOpNjYe6znyfmSHmijtToiglYAS+zquplfVJ9OoPUYPW8PfTjxF3U/wB3kLbnY9Zd4B+1vLUnMWWQqA2pyXBc79DYG7ibWUB62sR7rdcHRxou4BIAJtsPM9MVNPa1NquvUSWHMMT5MhCmttLVUUynngdKGGlBsJtyVKIUfTSBf1HVlZRy9AXHZqDkSJDccbSuK4xOkhaFKv8AXUFi2w4HzxtUJ9LTMeqlaoJQ68qzsp6Ae6Lg2IALaxfbzudzjdGd6B3SWUvRUtoACEd0UhNvL6Cw+7HYvZc6DwxgwK66lP6hm+ZaYJFGSufLqkqO2VKlNxame65JCkodSrWb83UN+PPCwl0+nquql1LvRf8AeZTfcuDb3lJ/zX9MNh6q06sQVw0SW3Wnk92pEeSjWQebJCgr4aD/AMCjnZ/FlvPim1MtBtBWpqQi6k8WBtY9RykdfLEV3FAfG2hWUI5Hg7yRXlSH+0CuMMNoc/T3LJcXZHPl1OO0+gynGV65xkEJJKGx3aAOtgOfniNXqg2znmtocWltPt7upRWE8K9cWzmZaIywlT09BXbxJb1L1fAC334RcH8TYTWpsVal5m7Rc1anmKvYEAjVcnnDS/6fTNLFYuR7AFN2uBfvd72/w2+7C+qc2NV56mkB5poA6QUXccP6qEJGwJ46/sJHk2p1HIbciruUl5VKnrXHbbdeCVBxCtr7dPECbb/DB6muy3SsntGZWoNZuzX0j8vbnHN95DKApw6bqCbHqSbAD4kfPCxpHa8isVFinN0hcd2QvSl0SAsN+ttO/HGCTOjEljLiplIedkJ1NSLoUXCtCSFak32uNj6gY54cNuVwLBieUhoR+2J7/uVNrS4b2BI3Atc8+uOzDyX2g43qsSRZQsQQbEfMHAnUK4xOytT8wMANyO6ErQdhdI8aT6KGofEHHF6rojVOdIgSFPNRVpkaA7ZK2lXDqAD4daSNQ6+LB2cPwPL2h4yMw0X54qn6pqdeYba1IRdCrbqJ6gDi/v5xZhQcbStJulYBFxa4Ppha9pNNFQX3lMMpEh1RbUELsh1SeNr+8E7XuMJ0NSvbyvDrUNkERNVlEt+S/OdaUGVvK0LSjSjck2SBtbbgY65WzHPyzVmp1PcULKAdaCrJeRe5Sr0P3YK83ZhcbpT1AqdE7iUkp7ouAfRp8029BYW23N72wAtRZD11MsurSk7lCCoD3469PPXhxtKVqBHwpzPp/KmdaRmdCG4jobmlsuKiLUCtKb25Gx/EXxfvPBhPeLQpaAfFpF7DztyQMfKWXa1UcvVUS6W6GpJQprUtIIsrY87YZMbPmZJrIkM1FhNgTpRGbCdiQbXBJ48xjEt4OVuD045eu8kWbYMztkdE91p7vlrYS39CtAK2yCehHX/9bChAudIubnjDnquTsxQ5z0yhst1KPMdRLW8F2Lt7qIUAoFIN+U8i24tijrkPOWWm2JUlpkOOfSqSiOw+WAeAolJVccb3B88biOOUQXXmO0HaHkepVSKZK/0do/UDid1/DEGswqnl6amO5Jc8KAW1IWQLem+2+DD8+qw7GcajvS/bg2kIU2xHWFuX3GgN6ki3FiSOuLemZFq9dCK9nmW6WG0FSYrq/GUjfewAQPQb+7HncKMt0kqpJ8uxhzmjKVEfMubUnktNuuHvVqjtKtc8atGtN9xcKHvwPUvs0o9TgTZclh1DbnggnQpgoRckK0kkkbgAq3IHS+CV3O6WKpJpJjrExEhTSBvdQJ2V7uMZKrcSVGl+1VF+OwF+zRfZQS+86ggrWkAEnxeG3Fgq/OM0WMMqCY3kbGSJrJpVMypT0VimQqex7KyQ6FtAKWkbE95bUFeu9+uFh2q5qj12JTWKZpEcHvA13ZQpBtYbcEG5sRi8n/kx6NIdq7khLabuFyfMU++450uwghpIvewOFvUKjKnS4yYaFOKZcC2NbaNSQOPqgJtxtawth1CZbJOcfaGyFUyRiEeVqG/ld96fWobiliOFILFlFi53uf1F8W8txztizyjnEPU6XAkS5TMRmQXmXnyXSgFKjoJSkAXWBbYbKPlju3WqvPjuxZrwbjyEHvWWCUeMggnvOT123G+IjVCixYyVxqQ3J7t4LWlNiW2ha6hqIK1WNgNgLX3wJsR8h+p90H04C9BOKak+7lSDDVAjoTdCzMelhLXcAkqb89ybGwv7ycQpVbqz7ikpa7lbjzzq1MNaUp74BNiF7EBCbJAIIsL73xZuU2lCY9GJVrQrvHWYzCRouTbUpXJtvYAn0HOLCHRoUoJbaDilnlSkklXrYficQ19adV+89y2HpB57NubkvNlOYH1BSTZtaA0E8i2wt0BuDiO1Nr70mKhdTkpqLjqlxmXFEocSd9SV3tudVvX34M/zfehFxUda2ndKg0tGtKEqOw12vt/z78Ak/Kle+klvxzLK13cWw4HlEk82Tv8AdizonovJBKr9sxTeLVuAZvJfm1/vW6hMeckNgqRHkIQtzTbUopUQNgB57470rPC6KxEhKpsZ1qMko1NpLLpvcnVyLm/PW2KUGpUiaxJcTJYfZslv2htVgAPq2VsRbbTxY2wRz6dDrFKjVWPES0h5BbeaQk6Y7qbagk32BuFC/ni1qqVpALbqfd756u9icrsR75UZ4r0KvsxHY0BTMpskOvEC6hbg25sb88YH49QdDSIqnShkAg2PT/8AdMEsyJGmOpW+33TiQlJW2fEogWKr+Z5wMzKc+wpSwO8RudaLEYVUUK8okWWF254/o9Xj0s0qRmOoIYgBoR4iL+HUltKlLIHU30jbYA/ax45nKgSJy326uh95zZmOygqcJ6AAC5vhRv1M5uRTqfUJsWn+xtqAkSFK0m9riyQd/CMXWV8uNZbrsCvy5rc6lskuIkwkqUkLHGsEBSQObkW25xWalcZc7yyrtzZrEbFMqM+KwuFWtap6XLh1FkFxtQukK25Fyk/2cDXaLmCa5R5EZpowmEpKXHHFAlY+ygXuonqeBizzRmyDDhmaju3HEtEtquOlrfMn78JSo1Oo5iqagtepTu+n9VCRuSfIAXJOFVo1jZ7RpVa1ywwYU5ozDMj5glyNLyBFmvhhbgslQClJOkkb2JGwOKOm5hcdZZiofLCnSW5DgV4i2VqXpT5XKjc+7Dhfp9NrstxMynv1RqNJd0qEdSW9WogjUrZVjcc28hiFmvIyMyR4seLSYtMbYWVGQ0Ul0ptbSEpTbm3J6YEX1BsOMRIZlxvIEJvKsWGuTGZTLnMNpJcqjji2o5J8JOpKUWseguel8CH5Uo0qpLLipapL8jQuQhpIQsXCUlKQQUpFrBO5A9cDlYp0qkPqjSFPqhocUGXHAQlRvYkDgKuLH3HkYixlgm6bKVcWHQ43aOGpdWSzdRtiVLdSVfp994essOsPL1rTqaVpClEcg2Pu+V+cXFMQVjvX3NLKhskov3nNrbb4gyZq5UaC6iIhiS473pW4kOHSQN78KJv1sdtweTeqWh2oRXmlR1NpRdatK+81fU44O424tvtfHLXhwSp+P4mtVUoUN75uyLIAYSygBPCxYkcdPxOJcdp55WhxSAUi5IQFX91+LYsqRDTIjIfKVBKh9VVrixN7/HFmIybcWVxjPZmziN5lXaUEmO0ptPfPBkBP72Egb+e/nigqaIkWQqZPfbhwmikNFxf8IVvcgISSobDg7dcFS1pkLW3CcQsNpC1qCgoHUbDnboevTFRUKWh2c3JeZ1uo8C5Ci3dDY6bg2HusfXFjTYD4fMW5JBCzk1DZmwFiD7NNpj4IcCXNabEb3HKT8iMVcOhsUqBOgRHjLYkOBxpL/dhTKhcXvfxXAtwOMQmYMiPIRFDPcQEsrdDjQUjvXNQG/CtQGqyLkdeMWUGoNsty2sw1RT7shwrjRVJu4GttKwW9Vgd/Cb8A7b40CLFRlrbIODj+95WNQXBYfDMoH4D6HX24ySAtZa1KaSoKVf8AV56gX62+OKicsuKPtjbiwkeJUFkd2n0uoJBvyAnbfB5NgrU4Q3ETFWShDRS5rLt97rFvALWNj5kKHTC+q0lAcdkTdbyyshtKDcKUD+seEjbgA/C2HafLty4yTE2qAMDpB2sGEpaTDLpNzrLrYRb4AnfHWjVx6ntPMa3il4aRZ4hA87p6jHlZlxpK2+4Y8SWEJW4oBJUu25snbkkeoAxTnY8Y2G058PDD7xC2mt8oYxIWT2q2UOprynop2UpEcgA/ZTdWOKaJEgiVT477z6nCW3XGnLJI8lG1rem+PMq1CXVmG6bHXHgU+GwDKcUoAkE+Jd+bngW4vgjmVA1Sms0bLTDb2jx94fAhgfZuRyd9ucZdhsU8uZrVeE55iMxkZeqaagzIAdUCxJdZXbYBQWrYDfcC3TridJjtpZUJtafZRbjv0Nbe9IBvhb5OzAmm12vRZrrjcRU11xty9khwuKBubjoBz5YKZuasuR0LkuqakJbFnJqtGgHonVuVKINwlIJ26DfFBq2W0hQTKTDYNFN2sinRZ8SFRaiZUZCFrW33pc7talEk6jub3vuTvgIpygZbLa3O7bWsJUr7IJ3ODftRzhTMziCzTYYQYql3f06daVAbbgHpffC/Te4ONzTsyIMbGVbMFt46IPdzGnHYS2FR1v2iIc8IShICbgJHAG1+Nxe1jggMHdtlS0LStCvaHHLEIAAvqV+qLE2HmelzcZ7PFuuUBLMjWqK4QhlZSTc38SQSUge4X5J3PBSqOYRlSHGu9DSQC00QEpBNjdIPJ3JJJtbfpfAvUiwzaR8qISUhSXXBFaY7phpvwKujxWVbYJ4+QxYS2FIaUGdJct4dRsPjjjTpDRaS42jSk8Apt139+/XHtTqTcZkrWebhKUgkqNr2AAJvthXLWRnvKh5ubaDkikSIym321p2BWtKFkanNV9XAFrbHbrta5xCjxmpTCENvITHYtrcS4jdZ3BtYg7b733xfVVbcpgsFpTgNioBWkjr03vigRHTEUt0pcjtL0pTod0KTY/ZJv57ny2GBDZzLa5K79ZzqMBLzaXkNISlILn0jSrLN+VdTz1HBPnjaWhht260tNfVU4pWlCkp3BISoA6bm3O4OO6FMobedU4paF6dRdcsDYlRCgRZO19t79cR20PynZUvWpRcQFpbYlAEAnlPhPISN+L3t0OGKxxC39qR5Jce7mN7Q6HkIunU34r8ab6gLADpexHXC6zqV+0RYqSsxW2rtlSAlJVchVrEjY+u1zxhqxWEuMye+ivPOOOmyQ0UAbAW1g2P1bkgjc/AK/OrgXOjMAPIW20kvNuE3Ss8ar8q02urqLY1+C+bVAY6TP4hgVbQRcQNJtiItNjizWi9xbEN1s3OOstrBExkacGlBKhcEgncA2uPLDRy9VHagzajRGaRTWz3XtS1a1FXJ2JGpW491974VqxbGNvutghDi0jfYK8+cYeq0/McTQ0+oNR+EYM2rN0uZUHW1XdTLfKQk/rd4q1z05xQUdxFWlh2rSO8ainUI6jbWFKusi+1+pJ5NsVWYnVGu1IE7e1un3eNWOdGnvUyosTmEoUtlYUErSFBXoQfS+Kwo2OOphJeAwyNoado1DdVS6bmhtLfs8xSmFFBH6lwgm21ykEbfZ9cL9sFSrDDdhZp/LNDkUytFL8RUd9bKnBdwuqHhAUeNNyRt0wrCwuLMU0sbg+WG6MhmCHtG6/TWVEuRsfd0hblauzKVLix2g47FUpLTkVH9ICokafJYKiQRve2HbKlQDIbp0mSgh1RjezPI1F1dtXztub83GPnZh5xh1t5slLja0rSeLEG4/DDZzQ6c1ZYj12ha0yIT3frbQj6RBAAUNuqdiPMDbBcY0SPbWQOUHIJ+PbMq6S5grZ3IjDb0BI2AsAABwB6Y4yVNhKnCkKKASLi5G3TywL5Lzg3X2RHkaWqkhN1oHDqftp/aOmCJ7Uo7Ktx+rjlr9PbRYa3GCJp1FbBzAykrHtCYaptNF3XdyoNqXcAbAJKvhxiM3Jkx5DTa0trV3etajHJ2vYm99Ite53Nul7YmzCUqURrDgVuoEj424wL5trRpTIbiO3kSbKaAZR9CkL3USblVyCkA+vlh2mpa9xWq7mMttFa5PaXDkZuQhYcUl2O8pLzTyHipxXTVcCw/+hiQZkiS8tmI2ShlRQ73b7alHpunlPG42O+FY5mSsulWqoSE3O4bs38PCBtfpiFOluz3faJyg8+dlOqSNa/VR6m21/IDyxvJ/wAesJ87fvM1uJL2H3jfhxmWZrjrzbjRXsQrUq2977+f4YU2aQpvMlURISou+1uElSt1AqJSeOoIxJy9VZbVYpzDQlSkJc7puIl02UFXGlI45N/LbDVkiFRZq0CM2/XY7aNM59sKaZUo3Q0CdwFbpC+hPTgHRQ/C7yW8wI6xe+sAC9YrafkjMtUQFxqFLDahsp9aWQfdrtjpO7Ms2x2+8NEccSNyGZLbhHwBvhhd1VKypieyl578nuLs9K8FwFJcSklRASoHU2pQ8vXBTmWVUp6FQ6UhD8F1Ce+kRnh3jVl3Vwq/1AQLAm5xa/7K1snG0ltAqMF5hk9fhPmCoQ3oUhUeZFfjvp+s06kpUPgRfEEgY+gJ1SptegvjOCGpMN63s3dNAPR17lYQrkpQm2onlQI34wo87ZUk5VqgjOqL0V5IdiSQLB1s9fQja4/5x5dQt+/eDbp3pOGl1lrJ8TNdfzE7UKguFDgLcecW23rUQVq6eQAOLmV2TwortbSqrSFpp/sxbKWkjWl3z35G/GKvJ2YX6LVczj8gSKxCkhYlIZ1Du0BajdRCTZNifLBL+f1RE+syqnkiouQZjTDpbu4gtoaGy1L0bpuL32G3XFcGLnOJ2SQl1KrxVVuc2iBJZYQpDAUV94hCgSAdt12vxYXOAaZldDfaIMsGcp1BmIje1BIvY23tfkXtz0weUXtKqUl+r1Cn5Zqbxmz2XlLh3cShDaWwUEhB3UlJvx9bAgajLndoDua4dAnqisTkvvMtMlRbKQCoFQTYHYnf4498YXMxGCYQVPsiVCQm1UkIU7VG4LPesABaFafpNleqvl0xMc7L10+bT2KVmuX3MyaqG+W2igtrShaui7KtoI+O2Ok3tHnVNmM4xl2rv3qqJ0XUkqSppFroSQPfuLgXx1kdpDUh6mToeV6siDFnOzpLtisKUW1pOk2ta67m5FrYkknYwenSVz/ZTLpsWvzxXZLP5JC3GFJYIL4SyHCQdfh3JT14xvWsk1GlwacprOlQXMnrjoZYWh1KfpFpTfWFkbavjbFpWe1FdQy9U4sig1dDUuA6y28Y4CQpzUlJJ8tKkbjrfY7YiZr7Q6dNosFhylZhYMV2MVIc+gacDa0qULhVwqyTYjcG2BIDdZIJHSU+fsuVDKdND6M6SZzofDS4qlONLFxfUAVnUON7W35xrk7IlXz1QnavIr0htTS1sMNPJU6XAkBWxKxYXNvnjv2jZ6hZryxGptJp1WXplBz2iYgG1gRpSUk3JKuu+3XEvJfaRSMtUGjUxdHqD7kJxxcp0IA7tSgrdA1eL61vFbbHlAU5XaeLEjBlflPszkZioMGpnMfsjsxTiG4646lXUknbUFf1b8Yjo7PyMqt12fmduKXUulEdbJOtTZUNIVq66fLrgiofapR6NDjQmYVSENMuS68j2dB1srUtSEjx9NSb+7riNE7RKPHyMKCE1qM+2w+gFhlGhWsr0pUVEm3iHFj64Z4r++DgTX/p7o5n1mbWJJUtMFAbZCjcd4u9z8Eg/wCbDTqsej1+m/lKRDkqLBW0lCtTK3QFWKCNipBIvY8jfC07G6pIpOSao/BZafkflBCO7WFkru2LBISCSb+4c74OyanmijPx6oGYExh8KDSRcEFB0gkqNtyd+luMLZ+Z8MY9K3VPFU4Hz3g5XM0y4k9lUyLIRGe0j2llxKkNE3GhSVaQkX3Fz79xivlV9nv2m6chDkpTiQmQgqQ2So2BTwSbkbghO+xxYZty8mlRIs2cthx9Vm9SZKgpajYABJIB45FupPnimZo8BbHtjqLtoSgtPMFzu1lSlAo1AC+yb3vbkb4I83skfKCpTvDHLkaLXpqX6zeRUYgGpaRpbkBJOnWni6Co+XN7Y07TYcPNWTKsqKlZk0d1S0KW0pB1Ni6wLgXBSTuNth5Y8oNUUmc2iNFaaZaQ64ttFkiwSTt9kXx0bzRKqMOREnU8NoXTHlvKSHR3RDZKgQtIBG9rg8+mAbCOOxhhLLUJzkLF52cSG2Wu0AuutpK4LoSFLA1G7nGGXmSqQHMjViEl1kymqCDqDiTqSpCwAN/NBuPUYTgyjTqm0UQp7ztZdcU53KmdLKgSToDh21Ab6ibdLdSOVjLVRo70REtLI9rNmVIdSoK+rvcdPEk3xIIMUVI6xt9hinfzRliNKaYWKuhS9bgTdsJRqHxFxg1yy5CY78+3QgmsVWY7oU4LvoupI0b77JSfcT54TTvZhIZDocnRw42XQq7tt27d5Yabm2oceeKXM2SJtBMkrlQ3e4Ql1TYeQHA2ogJWUXvYlQHxGCIg5j+yCiJAoFDpsgAy46ZIZUeRocKFfcobf8YrKOJjnZzTHodTRGgtUdwyDoQtKl24N9wR4uvvwm8qZJfrSGX5MpEaO83qa0rQpxy6+7Fk6rgXB5te1huRjrI7N8wJYnOsNMOswS4JDgltnZIufDe423sd9xsMBkQ+Q4zG9mVqb+YVIDXtSY4jQkuhK2w3fvGgNQUkrJ/skYztifLuSK+0y8p0sPMB1txOkMglJ8BCfETcHc9T7sIvLeWatmJiU7TVktxdIcvqISCCRewNh4TzgyT2buuh9EzMzUOOXA2syJCFJLtyA2QF/WukjcdPTB4gQ47GExPzApzc7hypr7i9/wB8SdSd/wDAfwwRZV9pPtKoaUd2uvzPbjtcoHeBN+t9Qa9bemEvlVVUbq0vLET8k/ue46tLs1i5UpKwCbg83Ox9MGLFHrMdh959vLDSXFFKVoZUlLjlju4S6nw9NXiNzwcCSM4hcpxmGGWhSqllxj20haC/MprYCvCUqeV4RbzShPyGBWtZjmGodpPs0Z99hqK3GQ42AUsqS2pKiq52+so/4cBVPrtacrBoUTK1DRMZWomOhp1IQtG5I0u2uPtD54nzco5oqnfvoQKSZTf6XDhBaG3QCrxLCnCVX33PrggCYMrux+pIVMqGW5ElcZurNANOIJul5BunqORqHrYDDEoc1qiyTO9hagUt4qZcaK1LfcspZUSB1Qb3Ftkn6xthJu0Cp03M7dIS2+md3qe50JIUondKkgH4ixx9A0KHHrsdDmbYjSqojSz3veqSmQlP66UXGkEqIULWJHUYVYpzkdZb09wVSrjKmCOd6bmmt5kLlMpKTCZSkxZqZN0JGoLCwoH6xNjYg222PJ4xjm1iCKeiLl+rKUoNuxC/d8rFjdd7Aq0jpxckcYJK5JqMSrVh+nGRCdBaYit6VIQ6tVk94QRoUObb3GgbWxKolRqWZ6LXkd+pmQ4ltyKpshCghSLoBKbHcpO9+DhYfBx3jG0zcnPzDG35lK2w5R6euBJQ23W5rTaHmYyiW47Z/UDi7p1rKbWJ08i42xW1iV+a+Q6o4J0hap4MKOw7raUhR/fNTR2SUp2ukkb+uL00iAlmG/W3I8ZuSyJDUdwWdQ7y62lDm5QpIJNzsq5HOA3O2Xa5mlTc5mVGWy00UU6nNuKWe5RbUQo3BVwTqIJ6cDBDLNzNItda6jVX36xlj6iPfinrv79C/uk/sxmMx5OsTdCv+la9w/ZgAzZ/GEz/ALNH+4jGYzDFie0J8p/yUpX/AHB/3FYtcyfxBV/+we/28ZjMAPUYxvQIuuwj+Lcx/wDg/wBLmGKP40qX99G/1LxmMwwxUS2X/wCc3Mnvlf7owbZp/kH/APJV/rVjMZiG7SU6wbyB/Pg/75H+jB9mf+VOY/8A2qr/AHHcZjMSZB6mKqL/ADp0X+3G/wBGDLLf8Dyt/dT/ANuMxmBfpCr6xgZN/kVSP7lH4Yk0z95/8bf4YzGYFuscPQYnpH8+jXvV/oVhiU/6lN/vG/8AaTjMZhbeoQU9Bn//2Q=="/>
          <p:cNvSpPr>
            <a:spLocks noChangeAspect="1" noChangeArrowheads="1"/>
          </p:cNvSpPr>
          <p:nvPr/>
        </p:nvSpPr>
        <p:spPr bwMode="auto">
          <a:xfrm>
            <a:off x="155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304800" y="1371600"/>
            <a:ext cx="8534400" cy="6740307"/>
          </a:xfrm>
          <a:prstGeom prst="rect">
            <a:avLst/>
          </a:prstGeom>
        </p:spPr>
        <p:txBody>
          <a:bodyPr wrap="square" numCol="2">
            <a:spAutoFit/>
          </a:bodyPr>
          <a:lstStyle/>
          <a:p>
            <a:r>
              <a:rPr lang="en-US" sz="1600" b="1" dirty="0" smtClean="0"/>
              <a:t>CHATTANOOGA CHOO </a:t>
            </a:r>
            <a:r>
              <a:rPr lang="en-US" sz="1600" b="1" dirty="0" err="1" smtClean="0"/>
              <a:t>CHOO</a:t>
            </a:r>
            <a:r>
              <a:rPr lang="en-US" sz="1600" b="1" dirty="0" smtClean="0"/>
              <a:t/>
            </a:r>
            <a:br>
              <a:rPr lang="en-US" sz="1600" b="1" dirty="0" smtClean="0"/>
            </a:br>
            <a:r>
              <a:rPr lang="en-US" sz="1600" b="1" dirty="0" smtClean="0"/>
              <a:t>Glenn Miller</a:t>
            </a:r>
            <a:br>
              <a:rPr lang="en-US" sz="1600" b="1" dirty="0" smtClean="0"/>
            </a:br>
            <a:r>
              <a:rPr lang="en-US" sz="1600" b="1" dirty="0" smtClean="0"/>
              <a:t>- from "Sun Valley Serenade"</a:t>
            </a:r>
            <a:br>
              <a:rPr lang="en-US" sz="1600" b="1" dirty="0" smtClean="0"/>
            </a:br>
            <a:r>
              <a:rPr lang="en-US" sz="1600" b="1" dirty="0" smtClean="0"/>
              <a:t>- words by Mack Gordon, music by Harry Warren</a:t>
            </a:r>
            <a:r>
              <a:rPr lang="en-US" sz="1600" dirty="0" smtClean="0"/>
              <a:t/>
            </a:r>
            <a:br>
              <a:rPr lang="en-US" sz="1600" dirty="0" smtClean="0"/>
            </a:br>
            <a:r>
              <a:rPr lang="en-US" sz="1600" dirty="0" smtClean="0"/>
              <a:t/>
            </a:r>
            <a:br>
              <a:rPr lang="en-US" sz="1600" dirty="0" smtClean="0"/>
            </a:br>
            <a:r>
              <a:rPr lang="en-US" sz="1600" dirty="0" smtClean="0"/>
              <a:t>Pardon me, boy</a:t>
            </a:r>
            <a:br>
              <a:rPr lang="en-US" sz="1600" dirty="0" smtClean="0"/>
            </a:br>
            <a:r>
              <a:rPr lang="en-US" sz="1600" dirty="0" smtClean="0"/>
              <a:t>Is that the Chattanooga </a:t>
            </a:r>
            <a:r>
              <a:rPr lang="en-US" sz="1600" dirty="0" err="1" smtClean="0"/>
              <a:t>choo</a:t>
            </a:r>
            <a:r>
              <a:rPr lang="en-US" sz="1600" dirty="0" smtClean="0"/>
              <a:t> </a:t>
            </a:r>
            <a:r>
              <a:rPr lang="en-US" sz="1600" dirty="0" err="1" smtClean="0"/>
              <a:t>choo</a:t>
            </a:r>
            <a:r>
              <a:rPr lang="en-US" sz="1600" dirty="0" err="1" smtClean="0"/>
              <a:t>When</a:t>
            </a:r>
            <a:r>
              <a:rPr lang="en-US" sz="1600" dirty="0" smtClean="0"/>
              <a:t> you hear the whistle </a:t>
            </a:r>
            <a:r>
              <a:rPr lang="en-US" sz="1600" dirty="0" err="1" smtClean="0"/>
              <a:t>blowin</a:t>
            </a:r>
            <a:r>
              <a:rPr lang="en-US" sz="1600" dirty="0" smtClean="0"/>
              <a:t>' eight to the bar</a:t>
            </a:r>
            <a:br>
              <a:rPr lang="en-US" sz="1600" dirty="0" smtClean="0"/>
            </a:br>
            <a:r>
              <a:rPr lang="en-US" sz="1600" dirty="0" smtClean="0"/>
              <a:t>Then you know that Tennessee is not very far</a:t>
            </a:r>
            <a:br>
              <a:rPr lang="en-US" sz="1600" dirty="0" smtClean="0"/>
            </a:br>
            <a:r>
              <a:rPr lang="en-US" sz="1600" dirty="0" smtClean="0"/>
              <a:t>Shovel all the coal in</a:t>
            </a:r>
            <a:br>
              <a:rPr lang="en-US" sz="1600" dirty="0" smtClean="0"/>
            </a:br>
            <a:r>
              <a:rPr lang="en-US" sz="1600" dirty="0" err="1" smtClean="0"/>
              <a:t>Gotta</a:t>
            </a:r>
            <a:r>
              <a:rPr lang="en-US" sz="1600" dirty="0" smtClean="0"/>
              <a:t> keep it </a:t>
            </a:r>
            <a:r>
              <a:rPr lang="en-US" sz="1600" dirty="0" err="1" smtClean="0"/>
              <a:t>rollin</a:t>
            </a:r>
            <a:r>
              <a:rPr lang="en-US" sz="1600" dirty="0" smtClean="0"/>
              <a:t>'</a:t>
            </a:r>
            <a:br>
              <a:rPr lang="en-US" sz="1600" dirty="0" smtClean="0"/>
            </a:br>
            <a:r>
              <a:rPr lang="en-US" sz="1600" dirty="0" smtClean="0"/>
              <a:t>Woo, woo, Chattanooga there you are</a:t>
            </a:r>
            <a:br>
              <a:rPr lang="en-US" sz="1600" dirty="0" smtClean="0"/>
            </a:br>
            <a:r>
              <a:rPr lang="en-US" sz="1600" dirty="0" smtClean="0"/>
              <a:t/>
            </a:r>
            <a:br>
              <a:rPr lang="en-US" sz="1600" dirty="0" smtClean="0"/>
            </a:br>
            <a:r>
              <a:rPr lang="en-US" sz="1600" dirty="0" smtClean="0"/>
              <a:t>There's </a:t>
            </a:r>
            <a:r>
              <a:rPr lang="en-US" sz="1600" dirty="0" err="1" smtClean="0"/>
              <a:t>gonna</a:t>
            </a:r>
            <a:r>
              <a:rPr lang="en-US" sz="1600" dirty="0" smtClean="0"/>
              <a:t> be</a:t>
            </a:r>
            <a:br>
              <a:rPr lang="en-US" sz="1600" dirty="0" smtClean="0"/>
            </a:br>
            <a:r>
              <a:rPr lang="en-US" sz="1600" dirty="0" smtClean="0"/>
              <a:t>A certain party at the station</a:t>
            </a:r>
            <a:br>
              <a:rPr lang="en-US" sz="1600" dirty="0" smtClean="0"/>
            </a:br>
            <a:r>
              <a:rPr lang="en-US" sz="1600" dirty="0" smtClean="0"/>
              <a:t>Satin and lace</a:t>
            </a:r>
            <a:br>
              <a:rPr lang="en-US" sz="1600" dirty="0" smtClean="0"/>
            </a:br>
            <a:r>
              <a:rPr lang="en-US" sz="1600" dirty="0" smtClean="0"/>
              <a:t>I used to call "funny face"</a:t>
            </a:r>
            <a:br>
              <a:rPr lang="en-US" sz="1600" dirty="0" smtClean="0"/>
            </a:br>
            <a:r>
              <a:rPr lang="en-US" sz="1600" dirty="0" smtClean="0"/>
              <a:t>She's </a:t>
            </a:r>
            <a:r>
              <a:rPr lang="en-US" sz="1600" dirty="0" err="1" smtClean="0"/>
              <a:t>gonna</a:t>
            </a:r>
            <a:r>
              <a:rPr lang="en-US" sz="1600" dirty="0" smtClean="0"/>
              <a:t> cry</a:t>
            </a:r>
            <a:br>
              <a:rPr lang="en-US" sz="1600" dirty="0" smtClean="0"/>
            </a:br>
            <a:r>
              <a:rPr lang="en-US" sz="1600" dirty="0" smtClean="0"/>
              <a:t>Until I tell her that I'll never roam</a:t>
            </a:r>
            <a:br>
              <a:rPr lang="en-US" sz="1600" dirty="0" smtClean="0"/>
            </a:br>
            <a:r>
              <a:rPr lang="en-US" sz="1600" dirty="0" smtClean="0"/>
              <a:t>So Chattanooga </a:t>
            </a:r>
            <a:r>
              <a:rPr lang="en-US" sz="1600" dirty="0" err="1" smtClean="0"/>
              <a:t>choo</a:t>
            </a:r>
            <a:r>
              <a:rPr lang="en-US" sz="1600" dirty="0" smtClean="0"/>
              <a:t> </a:t>
            </a:r>
            <a:r>
              <a:rPr lang="en-US" sz="1600" dirty="0" err="1" smtClean="0"/>
              <a:t>choo</a:t>
            </a:r>
            <a:r>
              <a:rPr lang="en-US" sz="1600" dirty="0" smtClean="0"/>
              <a:t/>
            </a:r>
            <a:br>
              <a:rPr lang="en-US" sz="1600" dirty="0" smtClean="0"/>
            </a:br>
            <a:r>
              <a:rPr lang="en-US" sz="1600" dirty="0" smtClean="0"/>
              <a:t>Won't you </a:t>
            </a:r>
            <a:r>
              <a:rPr lang="en-US" sz="1600" dirty="0" err="1" smtClean="0"/>
              <a:t>choo-choo</a:t>
            </a:r>
            <a:r>
              <a:rPr lang="en-US" sz="1600" dirty="0" smtClean="0"/>
              <a:t> me home?</a:t>
            </a:r>
            <a:br>
              <a:rPr lang="en-US" sz="1600" dirty="0" smtClean="0"/>
            </a:br>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r>
              <a:rPr lang="en-US" sz="1600" dirty="0" smtClean="0"/>
              <a:t>Chattanooga </a:t>
            </a:r>
            <a:r>
              <a:rPr lang="en-US" sz="1600" dirty="0" err="1" smtClean="0"/>
              <a:t>choo</a:t>
            </a:r>
            <a:r>
              <a:rPr lang="en-US" sz="1600" dirty="0" smtClean="0"/>
              <a:t> </a:t>
            </a:r>
            <a:r>
              <a:rPr lang="en-US" sz="1600" dirty="0" err="1" smtClean="0"/>
              <a:t>choo</a:t>
            </a:r>
            <a:r>
              <a:rPr lang="en-US" sz="1600" dirty="0" smtClean="0"/>
              <a:t/>
            </a:r>
            <a:br>
              <a:rPr lang="en-US" sz="1600" dirty="0" smtClean="0"/>
            </a:br>
            <a:r>
              <a:rPr lang="en-US" sz="1600" dirty="0" smtClean="0"/>
              <a:t>Won't you </a:t>
            </a:r>
            <a:r>
              <a:rPr lang="en-US" sz="1600" dirty="0" err="1" smtClean="0"/>
              <a:t>choo-choo</a:t>
            </a:r>
            <a:r>
              <a:rPr lang="en-US" sz="1600" dirty="0" smtClean="0"/>
              <a:t> me home?</a:t>
            </a:r>
            <a:br>
              <a:rPr lang="en-US" sz="1600" dirty="0" smtClean="0"/>
            </a:br>
            <a:r>
              <a:rPr lang="en-US" sz="1600" dirty="0" smtClean="0"/>
              <a:t>Track </a:t>
            </a:r>
            <a:r>
              <a:rPr lang="en-US" sz="1600" dirty="0" smtClean="0"/>
              <a:t>twenty-nine</a:t>
            </a:r>
            <a:br>
              <a:rPr lang="en-US" sz="1600" dirty="0" smtClean="0"/>
            </a:br>
            <a:r>
              <a:rPr lang="en-US" sz="1600" dirty="0" smtClean="0"/>
              <a:t>Boy, you can </a:t>
            </a:r>
            <a:r>
              <a:rPr lang="en-US" sz="1600" dirty="0" err="1" smtClean="0"/>
              <a:t>gimme</a:t>
            </a:r>
            <a:r>
              <a:rPr lang="en-US" sz="1600" dirty="0" smtClean="0"/>
              <a:t> a shine</a:t>
            </a:r>
            <a:br>
              <a:rPr lang="en-US" sz="1600" dirty="0" smtClean="0"/>
            </a:br>
            <a:r>
              <a:rPr lang="en-US" sz="1600" dirty="0" smtClean="0"/>
              <a:t>I can afford</a:t>
            </a:r>
            <a:br>
              <a:rPr lang="en-US" sz="1600" dirty="0" smtClean="0"/>
            </a:br>
            <a:r>
              <a:rPr lang="en-US" sz="1600" dirty="0" smtClean="0"/>
              <a:t>To board a Chattanooga </a:t>
            </a:r>
            <a:r>
              <a:rPr lang="en-US" sz="1600" dirty="0" err="1" smtClean="0"/>
              <a:t>choo</a:t>
            </a:r>
            <a:r>
              <a:rPr lang="en-US" sz="1600" dirty="0" smtClean="0"/>
              <a:t> </a:t>
            </a:r>
            <a:r>
              <a:rPr lang="en-US" sz="1600" dirty="0" err="1" smtClean="0"/>
              <a:t>choo</a:t>
            </a:r>
            <a:r>
              <a:rPr lang="en-US" sz="1600" dirty="0" smtClean="0"/>
              <a:t/>
            </a:r>
            <a:br>
              <a:rPr lang="en-US" sz="1600" dirty="0" smtClean="0"/>
            </a:br>
            <a:r>
              <a:rPr lang="en-US" sz="1600" dirty="0" smtClean="0"/>
              <a:t>I've got my fare</a:t>
            </a:r>
            <a:br>
              <a:rPr lang="en-US" sz="1600" dirty="0" smtClean="0"/>
            </a:br>
            <a:r>
              <a:rPr lang="en-US" sz="1600" dirty="0" smtClean="0"/>
              <a:t>And just a trifle to spare</a:t>
            </a:r>
            <a:br>
              <a:rPr lang="en-US" sz="1600" dirty="0" smtClean="0"/>
            </a:br>
            <a:r>
              <a:rPr lang="en-US" sz="1600" dirty="0" smtClean="0"/>
              <a:t/>
            </a:r>
            <a:br>
              <a:rPr lang="en-US" sz="1600" dirty="0" smtClean="0"/>
            </a:br>
            <a:r>
              <a:rPr lang="en-US" sz="1600" dirty="0" smtClean="0"/>
              <a:t>You leave the Pennsylvania Station 'bout a quarter to four</a:t>
            </a:r>
            <a:br>
              <a:rPr lang="en-US" sz="1600" dirty="0" smtClean="0"/>
            </a:br>
            <a:r>
              <a:rPr lang="en-US" sz="1600" dirty="0" smtClean="0"/>
              <a:t>Read a magazine and then you're in Baltimore</a:t>
            </a:r>
            <a:br>
              <a:rPr lang="en-US" sz="1600" dirty="0" smtClean="0"/>
            </a:br>
            <a:r>
              <a:rPr lang="en-US" sz="1600" dirty="0" smtClean="0"/>
              <a:t>Dinner in the diner</a:t>
            </a:r>
            <a:br>
              <a:rPr lang="en-US" sz="1600" dirty="0" smtClean="0"/>
            </a:br>
            <a:r>
              <a:rPr lang="en-US" sz="1600" dirty="0" smtClean="0"/>
              <a:t>Nothing could be finer</a:t>
            </a:r>
            <a:br>
              <a:rPr lang="en-US" sz="1600" dirty="0" smtClean="0"/>
            </a:br>
            <a:r>
              <a:rPr lang="en-US" sz="1600" dirty="0" smtClean="0"/>
              <a:t>Than to have your ham an' eggs in Carolina</a:t>
            </a:r>
            <a:br>
              <a:rPr lang="en-US" sz="1600" dirty="0" smtClean="0"/>
            </a:br>
            <a:r>
              <a:rPr lang="en-US" sz="1600" dirty="0" smtClean="0"/>
              <a:t/>
            </a:r>
            <a:br>
              <a:rPr lang="en-US" sz="1600" dirty="0" smtClean="0"/>
            </a:br>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p:txBody>
      </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Popular Authors/Books</a:t>
            </a:r>
            <a:endParaRPr lang="en-US" dirty="0"/>
          </a:p>
        </p:txBody>
      </p:sp>
      <p:pic>
        <p:nvPicPr>
          <p:cNvPr id="16386" name="Picture 2" descr="http://collegemoneymakingideas.com/wp-content/uploads/2010/02/Where-Can-I-Read-To-Kill-a-Mockingbird-For-Free.jpg"/>
          <p:cNvPicPr>
            <a:picLocks noChangeAspect="1" noChangeArrowheads="1"/>
          </p:cNvPicPr>
          <p:nvPr/>
        </p:nvPicPr>
        <p:blipFill>
          <a:blip r:embed="rId3" cstate="print"/>
          <a:srcRect/>
          <a:stretch>
            <a:fillRect/>
          </a:stretch>
        </p:blipFill>
        <p:spPr bwMode="auto">
          <a:xfrm rot="20796283">
            <a:off x="262172" y="1514909"/>
            <a:ext cx="1524000" cy="2442308"/>
          </a:xfrm>
          <a:prstGeom prst="rect">
            <a:avLst/>
          </a:prstGeom>
          <a:ln>
            <a:noFill/>
          </a:ln>
          <a:effectLst>
            <a:softEdge rad="112500"/>
          </a:effectLst>
        </p:spPr>
      </p:pic>
      <p:pic>
        <p:nvPicPr>
          <p:cNvPr id="16388" name="Picture 4" descr="http://t0.gstatic.com/images?q=tbn:QEy8ldWUCY4hwM:http://www.impawards.com/1990/posters/lord_of_the_flies.jpg">
            <a:hlinkClick r:id="rId4"/>
          </p:cNvPr>
          <p:cNvPicPr>
            <a:picLocks noChangeAspect="1" noChangeArrowheads="1"/>
          </p:cNvPicPr>
          <p:nvPr/>
        </p:nvPicPr>
        <p:blipFill>
          <a:blip r:embed="rId5" cstate="print"/>
          <a:srcRect/>
          <a:stretch>
            <a:fillRect/>
          </a:stretch>
        </p:blipFill>
        <p:spPr bwMode="auto">
          <a:xfrm rot="434914">
            <a:off x="2661911" y="2607805"/>
            <a:ext cx="1631852" cy="2438400"/>
          </a:xfrm>
          <a:prstGeom prst="rect">
            <a:avLst/>
          </a:prstGeom>
          <a:ln>
            <a:noFill/>
          </a:ln>
          <a:effectLst>
            <a:softEdge rad="112500"/>
          </a:effectLst>
        </p:spPr>
      </p:pic>
      <p:pic>
        <p:nvPicPr>
          <p:cNvPr id="16390" name="Picture 6" descr="http://t2.gstatic.com/images?q=tbn:r_yS6xFxeD9VWM:http://www.missdidie.com/wp-content/uploads/2009/03/diary.jpg">
            <a:hlinkClick r:id="rId6"/>
          </p:cNvPr>
          <p:cNvPicPr>
            <a:picLocks noChangeAspect="1" noChangeArrowheads="1"/>
          </p:cNvPicPr>
          <p:nvPr/>
        </p:nvPicPr>
        <p:blipFill>
          <a:blip r:embed="rId7" cstate="print"/>
          <a:srcRect/>
          <a:stretch>
            <a:fillRect/>
          </a:stretch>
        </p:blipFill>
        <p:spPr bwMode="auto">
          <a:xfrm rot="21023666">
            <a:off x="4831622" y="1470685"/>
            <a:ext cx="1382084" cy="2314575"/>
          </a:xfrm>
          <a:prstGeom prst="rect">
            <a:avLst/>
          </a:prstGeom>
          <a:ln>
            <a:noFill/>
          </a:ln>
          <a:effectLst>
            <a:softEdge rad="112500"/>
          </a:effectLst>
        </p:spPr>
      </p:pic>
      <p:sp>
        <p:nvSpPr>
          <p:cNvPr id="6" name="TextBox 5"/>
          <p:cNvSpPr txBox="1"/>
          <p:nvPr/>
        </p:nvSpPr>
        <p:spPr>
          <a:xfrm>
            <a:off x="3086100" y="6019800"/>
            <a:ext cx="2971800" cy="369332"/>
          </a:xfrm>
          <a:prstGeom prst="rect">
            <a:avLst/>
          </a:prstGeom>
          <a:noFill/>
        </p:spPr>
        <p:txBody>
          <a:bodyPr wrap="square" rtlCol="0">
            <a:spAutoFit/>
          </a:bodyPr>
          <a:lstStyle/>
          <a:p>
            <a:r>
              <a:rPr lang="en-US" dirty="0" smtClean="0"/>
              <a:t>Books to remember the war.</a:t>
            </a:r>
            <a:endParaRPr lang="en-US" dirty="0"/>
          </a:p>
        </p:txBody>
      </p:sp>
      <p:pic>
        <p:nvPicPr>
          <p:cNvPr id="16392" name="Picture 8" descr="http://0.tqn.com/d/bestsellers/1/0/A/6/-/-/separate_peace.jpg"/>
          <p:cNvPicPr>
            <a:picLocks noChangeAspect="1" noChangeArrowheads="1"/>
          </p:cNvPicPr>
          <p:nvPr/>
        </p:nvPicPr>
        <p:blipFill>
          <a:blip r:embed="rId8" cstate="print"/>
          <a:srcRect/>
          <a:stretch>
            <a:fillRect/>
          </a:stretch>
        </p:blipFill>
        <p:spPr bwMode="auto">
          <a:xfrm rot="570095">
            <a:off x="6803747" y="2772224"/>
            <a:ext cx="1460500" cy="2233706"/>
          </a:xfrm>
          <a:prstGeom prst="rect">
            <a:avLst/>
          </a:prstGeom>
          <a:ln>
            <a:noFill/>
          </a:ln>
          <a:effectLst>
            <a:softEdge rad="112500"/>
          </a:effectLst>
        </p:spPr>
      </p:pic>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Popular Show/Actors</a:t>
            </a:r>
            <a:endParaRPr lang="en-US" dirty="0"/>
          </a:p>
        </p:txBody>
      </p:sp>
      <p:pic>
        <p:nvPicPr>
          <p:cNvPr id="14338" name="Picture 2" descr="http://t3.gstatic.com/images?q=tbn:0UpfiqJ2spKfJM:http://4.bp.blogspot.com/_FiztA8SEimQ/SxFHAYp3WHI/AAAAAAAACFU/m5dDrZ0PdII/s1600/bugsbunny.png">
            <a:hlinkClick r:id="rId3"/>
          </p:cNvPr>
          <p:cNvPicPr>
            <a:picLocks noChangeAspect="1" noChangeArrowheads="1"/>
          </p:cNvPicPr>
          <p:nvPr/>
        </p:nvPicPr>
        <p:blipFill>
          <a:blip r:embed="rId4" cstate="print"/>
          <a:srcRect/>
          <a:stretch>
            <a:fillRect/>
          </a:stretch>
        </p:blipFill>
        <p:spPr bwMode="auto">
          <a:xfrm>
            <a:off x="3247263" y="1800225"/>
            <a:ext cx="2649474" cy="3257550"/>
          </a:xfrm>
          <a:prstGeom prst="rect">
            <a:avLst/>
          </a:prstGeom>
          <a:ln>
            <a:noFill/>
          </a:ln>
          <a:effectLst>
            <a:softEdge rad="112500"/>
          </a:effectLst>
        </p:spPr>
      </p:pic>
      <p:sp>
        <p:nvSpPr>
          <p:cNvPr id="4" name="TextBox 3"/>
          <p:cNvSpPr txBox="1"/>
          <p:nvPr/>
        </p:nvSpPr>
        <p:spPr>
          <a:xfrm>
            <a:off x="2209800" y="5334000"/>
            <a:ext cx="4724400" cy="646331"/>
          </a:xfrm>
          <a:prstGeom prst="rect">
            <a:avLst/>
          </a:prstGeom>
          <a:noFill/>
        </p:spPr>
        <p:txBody>
          <a:bodyPr wrap="square" rtlCol="0">
            <a:spAutoFit/>
          </a:bodyPr>
          <a:lstStyle/>
          <a:p>
            <a:pPr algn="ctr"/>
            <a:r>
              <a:rPr lang="en-US" dirty="0" smtClean="0"/>
              <a:t>Bugs Bunny cartoon to remember the easy coming of children</a:t>
            </a:r>
            <a:endParaRPr lang="en-US" dirty="0"/>
          </a:p>
        </p:txBody>
      </p:sp>
    </p:spTree>
  </p:cSld>
  <p:clrMapOvr>
    <a:masterClrMapping/>
  </p:clrMapOvr>
  <p:transition>
    <p:checke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455</Words>
  <Application>Microsoft Office PowerPoint</Application>
  <PresentationFormat>On-screen Show (4:3)</PresentationFormat>
  <Paragraphs>140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 Separate Peace</vt:lpstr>
      <vt:lpstr>Index</vt:lpstr>
      <vt:lpstr>1. World War II</vt:lpstr>
      <vt:lpstr>2. South Pacific Battles</vt:lpstr>
      <vt:lpstr>3. Drafting</vt:lpstr>
      <vt:lpstr>4. Political Leaders</vt:lpstr>
      <vt:lpstr>5. Top Songs/Artists</vt:lpstr>
      <vt:lpstr>6. Popular Authors/Books</vt:lpstr>
      <vt:lpstr>7. Popular Show/Actors</vt:lpstr>
      <vt:lpstr>8. Medical Discoveries</vt:lpstr>
      <vt:lpstr>9. New Inventions</vt:lpstr>
      <vt:lpstr>10. Preparatory Schools</vt:lpstr>
      <vt:lpstr>11. Common Fashion</vt:lpstr>
      <vt:lpstr>Works Cited</vt:lpstr>
      <vt:lpstr>Works Cited</vt:lpstr>
      <vt:lpstr>Conclusion</vt:lpstr>
    </vt:vector>
  </TitlesOfParts>
  <Company>Yorktown Community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Separate Peace</dc:title>
  <dc:creator>profile</dc:creator>
  <cp:lastModifiedBy>Beth Carpenter</cp:lastModifiedBy>
  <cp:revision>13</cp:revision>
  <dcterms:created xsi:type="dcterms:W3CDTF">2010-09-14T17:04:33Z</dcterms:created>
  <dcterms:modified xsi:type="dcterms:W3CDTF">2010-09-16T01:53:21Z</dcterms:modified>
</cp:coreProperties>
</file>